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5" r:id="rId1"/>
  </p:sldMasterIdLst>
  <p:sldIdLst>
    <p:sldId id="296" r:id="rId2"/>
    <p:sldId id="299" r:id="rId3"/>
    <p:sldId id="297" r:id="rId4"/>
    <p:sldId id="298" r:id="rId5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9900"/>
    <a:srgbClr val="BBE0E3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8" d="100"/>
          <a:sy n="78" d="100"/>
        </p:scale>
        <p:origin x="33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660380" indent="0" algn="ctr">
              <a:buNone/>
              <a:defRPr/>
            </a:lvl2pPr>
            <a:lvl3pPr marL="1320759" indent="0" algn="ctr">
              <a:buNone/>
              <a:defRPr/>
            </a:lvl3pPr>
            <a:lvl4pPr marL="1981139" indent="0" algn="ctr">
              <a:buNone/>
              <a:defRPr/>
            </a:lvl4pPr>
            <a:lvl5pPr marL="2641519" indent="0" algn="ctr">
              <a:buNone/>
              <a:defRPr/>
            </a:lvl5pPr>
            <a:lvl6pPr marL="3301898" indent="0" algn="ctr">
              <a:buNone/>
              <a:defRPr/>
            </a:lvl6pPr>
            <a:lvl7pPr marL="3962278" indent="0" algn="ctr">
              <a:buNone/>
              <a:defRPr/>
            </a:lvl7pPr>
            <a:lvl8pPr marL="4622658" indent="0" algn="ctr">
              <a:buNone/>
              <a:defRPr/>
            </a:lvl8pPr>
            <a:lvl9pPr marL="5283037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6252448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931417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9405" y="167395"/>
            <a:ext cx="1605695" cy="8681508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9023" y="167395"/>
            <a:ext cx="4714875" cy="86815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0987763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7317398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  <a:prstGeom prst="rect">
            <a:avLst/>
          </a:prstGeom>
        </p:spPr>
        <p:txBody>
          <a:bodyPr anchor="t"/>
          <a:lstStyle>
            <a:lvl1pPr algn="l">
              <a:defRPr sz="5778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889"/>
            </a:lvl1pPr>
            <a:lvl2pPr marL="660380" indent="0">
              <a:buNone/>
              <a:defRPr sz="2600"/>
            </a:lvl2pPr>
            <a:lvl3pPr marL="1320759" indent="0">
              <a:buNone/>
              <a:defRPr sz="2311"/>
            </a:lvl3pPr>
            <a:lvl4pPr marL="1981139" indent="0">
              <a:buNone/>
              <a:defRPr sz="2022"/>
            </a:lvl4pPr>
            <a:lvl5pPr marL="2641519" indent="0">
              <a:buNone/>
              <a:defRPr sz="2022"/>
            </a:lvl5pPr>
            <a:lvl6pPr marL="3301898" indent="0">
              <a:buNone/>
              <a:defRPr sz="2022"/>
            </a:lvl6pPr>
            <a:lvl7pPr marL="3962278" indent="0">
              <a:buNone/>
              <a:defRPr sz="2022"/>
            </a:lvl7pPr>
            <a:lvl8pPr marL="4622658" indent="0">
              <a:buNone/>
              <a:defRPr sz="2022"/>
            </a:lvl8pPr>
            <a:lvl9pPr marL="5283037" indent="0">
              <a:buNone/>
              <a:defRPr sz="2022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97880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0385619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438047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604629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34829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  <a:prstGeom prst="rect">
            <a:avLst/>
          </a:prstGeo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2685309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6358360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674109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  <p:sldLayoutId id="2147483677" r:id="rId2"/>
    <p:sldLayoutId id="2147483678" r:id="rId3"/>
    <p:sldLayoutId id="2147483679" r:id="rId4"/>
    <p:sldLayoutId id="2147483680" r:id="rId5"/>
    <p:sldLayoutId id="2147483681" r:id="rId6"/>
    <p:sldLayoutId id="2147483682" r:id="rId7"/>
    <p:sldLayoutId id="2147483683" r:id="rId8"/>
    <p:sldLayoutId id="2147483684" r:id="rId9"/>
    <p:sldLayoutId id="2147483685" r:id="rId10"/>
    <p:sldLayoutId id="2147483686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660380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32075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98113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64151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95285" indent="-495285" algn="l" rtl="0" fontAlgn="base">
        <a:spcBef>
          <a:spcPct val="20000"/>
        </a:spcBef>
        <a:spcAft>
          <a:spcPct val="0"/>
        </a:spcAft>
        <a:buChar char="•"/>
        <a:defRPr kumimoji="1" sz="4622">
          <a:solidFill>
            <a:schemeClr val="tx1"/>
          </a:solidFill>
          <a:latin typeface="+mn-lt"/>
          <a:ea typeface="+mn-ea"/>
          <a:cs typeface="+mn-cs"/>
        </a:defRPr>
      </a:lvl1pPr>
      <a:lvl2pPr marL="1073117" indent="-412737" algn="l" rtl="0" fontAlgn="base">
        <a:spcBef>
          <a:spcPct val="20000"/>
        </a:spcBef>
        <a:spcAft>
          <a:spcPct val="0"/>
        </a:spcAft>
        <a:buChar char="–"/>
        <a:defRPr kumimoji="1" sz="4044">
          <a:solidFill>
            <a:schemeClr val="tx1"/>
          </a:solidFill>
          <a:latin typeface="+mn-lt"/>
          <a:ea typeface="+mn-ea"/>
        </a:defRPr>
      </a:lvl2pPr>
      <a:lvl3pPr marL="1650949" indent="-330190" algn="l" rtl="0" fontAlgn="base">
        <a:spcBef>
          <a:spcPct val="20000"/>
        </a:spcBef>
        <a:spcAft>
          <a:spcPct val="0"/>
        </a:spcAft>
        <a:buChar char="•"/>
        <a:defRPr kumimoji="1" sz="3467">
          <a:solidFill>
            <a:schemeClr val="tx1"/>
          </a:solidFill>
          <a:latin typeface="+mn-lt"/>
          <a:ea typeface="+mn-ea"/>
        </a:defRPr>
      </a:lvl3pPr>
      <a:lvl4pPr marL="2311329" indent="-330190" algn="l" rtl="0" fontAlgn="base">
        <a:spcBef>
          <a:spcPct val="20000"/>
        </a:spcBef>
        <a:spcAft>
          <a:spcPct val="0"/>
        </a:spcAft>
        <a:buChar char="–"/>
        <a:defRPr kumimoji="1" sz="2889">
          <a:solidFill>
            <a:schemeClr val="tx1"/>
          </a:solidFill>
          <a:latin typeface="+mn-lt"/>
          <a:ea typeface="+mn-ea"/>
        </a:defRPr>
      </a:lvl4pPr>
      <a:lvl5pPr marL="2971709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5pPr>
      <a:lvl6pPr marL="363208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6pPr>
      <a:lvl7pPr marL="429246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7pPr>
      <a:lvl8pPr marL="495284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8pPr>
      <a:lvl9pPr marL="5613227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Freeform 15">
            <a:extLst>
              <a:ext uri="{FF2B5EF4-FFF2-40B4-BE49-F238E27FC236}">
                <a16:creationId xmlns:a16="http://schemas.microsoft.com/office/drawing/2014/main" id="{3E8AC7FA-16D4-4466-99C8-08BB5F16996E}"/>
              </a:ext>
            </a:extLst>
          </p:cNvPr>
          <p:cNvSpPr>
            <a:spLocks/>
          </p:cNvSpPr>
          <p:nvPr/>
        </p:nvSpPr>
        <p:spPr bwMode="auto">
          <a:xfrm>
            <a:off x="963483" y="3897800"/>
            <a:ext cx="1523386" cy="3340220"/>
          </a:xfrm>
          <a:custGeom>
            <a:avLst/>
            <a:gdLst>
              <a:gd name="T0" fmla="*/ 120 w 597"/>
              <a:gd name="T1" fmla="*/ 137 h 1309"/>
              <a:gd name="T2" fmla="*/ 79 w 597"/>
              <a:gd name="T3" fmla="*/ 158 h 1309"/>
              <a:gd name="T4" fmla="*/ 56 w 597"/>
              <a:gd name="T5" fmla="*/ 172 h 1309"/>
              <a:gd name="T6" fmla="*/ 18 w 597"/>
              <a:gd name="T7" fmla="*/ 204 h 1309"/>
              <a:gd name="T8" fmla="*/ 0 w 597"/>
              <a:gd name="T9" fmla="*/ 246 h 1309"/>
              <a:gd name="T10" fmla="*/ 15 w 597"/>
              <a:gd name="T11" fmla="*/ 239 h 1309"/>
              <a:gd name="T12" fmla="*/ 42 w 597"/>
              <a:gd name="T13" fmla="*/ 230 h 1309"/>
              <a:gd name="T14" fmla="*/ 49 w 597"/>
              <a:gd name="T15" fmla="*/ 238 h 1309"/>
              <a:gd name="T16" fmla="*/ 63 w 597"/>
              <a:gd name="T17" fmla="*/ 243 h 1309"/>
              <a:gd name="T18" fmla="*/ 113 w 597"/>
              <a:gd name="T19" fmla="*/ 235 h 1309"/>
              <a:gd name="T20" fmla="*/ 197 w 597"/>
              <a:gd name="T21" fmla="*/ 247 h 1309"/>
              <a:gd name="T22" fmla="*/ 241 w 597"/>
              <a:gd name="T23" fmla="*/ 272 h 1309"/>
              <a:gd name="T24" fmla="*/ 269 w 597"/>
              <a:gd name="T25" fmla="*/ 369 h 1309"/>
              <a:gd name="T26" fmla="*/ 264 w 597"/>
              <a:gd name="T27" fmla="*/ 398 h 1309"/>
              <a:gd name="T28" fmla="*/ 260 w 597"/>
              <a:gd name="T29" fmla="*/ 409 h 1309"/>
              <a:gd name="T30" fmla="*/ 252 w 597"/>
              <a:gd name="T31" fmla="*/ 422 h 1309"/>
              <a:gd name="T32" fmla="*/ 240 w 597"/>
              <a:gd name="T33" fmla="*/ 433 h 1309"/>
              <a:gd name="T34" fmla="*/ 237 w 597"/>
              <a:gd name="T35" fmla="*/ 450 h 1309"/>
              <a:gd name="T36" fmla="*/ 253 w 597"/>
              <a:gd name="T37" fmla="*/ 466 h 1309"/>
              <a:gd name="T38" fmla="*/ 278 w 597"/>
              <a:gd name="T39" fmla="*/ 485 h 1309"/>
              <a:gd name="T40" fmla="*/ 321 w 597"/>
              <a:gd name="T41" fmla="*/ 543 h 1309"/>
              <a:gd name="T42" fmla="*/ 311 w 597"/>
              <a:gd name="T43" fmla="*/ 585 h 1309"/>
              <a:gd name="T44" fmla="*/ 296 w 597"/>
              <a:gd name="T45" fmla="*/ 610 h 1309"/>
              <a:gd name="T46" fmla="*/ 255 w 597"/>
              <a:gd name="T47" fmla="*/ 636 h 1309"/>
              <a:gd name="T48" fmla="*/ 305 w 597"/>
              <a:gd name="T49" fmla="*/ 632 h 1309"/>
              <a:gd name="T50" fmla="*/ 298 w 597"/>
              <a:gd name="T51" fmla="*/ 671 h 1309"/>
              <a:gd name="T52" fmla="*/ 225 w 597"/>
              <a:gd name="T53" fmla="*/ 1106 h 1309"/>
              <a:gd name="T54" fmla="*/ 225 w 597"/>
              <a:gd name="T55" fmla="*/ 1177 h 1309"/>
              <a:gd name="T56" fmla="*/ 204 w 597"/>
              <a:gd name="T57" fmla="*/ 1228 h 1309"/>
              <a:gd name="T58" fmla="*/ 117 w 597"/>
              <a:gd name="T59" fmla="*/ 1268 h 1309"/>
              <a:gd name="T60" fmla="*/ 104 w 597"/>
              <a:gd name="T61" fmla="*/ 1286 h 1309"/>
              <a:gd name="T62" fmla="*/ 246 w 597"/>
              <a:gd name="T63" fmla="*/ 1283 h 1309"/>
              <a:gd name="T64" fmla="*/ 276 w 597"/>
              <a:gd name="T65" fmla="*/ 1257 h 1309"/>
              <a:gd name="T66" fmla="*/ 305 w 597"/>
              <a:gd name="T67" fmla="*/ 1186 h 1309"/>
              <a:gd name="T68" fmla="*/ 368 w 597"/>
              <a:gd name="T69" fmla="*/ 976 h 1309"/>
              <a:gd name="T70" fmla="*/ 418 w 597"/>
              <a:gd name="T71" fmla="*/ 973 h 1309"/>
              <a:gd name="T72" fmla="*/ 458 w 597"/>
              <a:gd name="T73" fmla="*/ 1147 h 1309"/>
              <a:gd name="T74" fmla="*/ 475 w 597"/>
              <a:gd name="T75" fmla="*/ 1224 h 1309"/>
              <a:gd name="T76" fmla="*/ 450 w 597"/>
              <a:gd name="T77" fmla="*/ 1282 h 1309"/>
              <a:gd name="T78" fmla="*/ 445 w 597"/>
              <a:gd name="T79" fmla="*/ 1308 h 1309"/>
              <a:gd name="T80" fmla="*/ 477 w 597"/>
              <a:gd name="T81" fmla="*/ 1308 h 1309"/>
              <a:gd name="T82" fmla="*/ 513 w 597"/>
              <a:gd name="T83" fmla="*/ 1307 h 1309"/>
              <a:gd name="T84" fmla="*/ 525 w 597"/>
              <a:gd name="T85" fmla="*/ 1295 h 1309"/>
              <a:gd name="T86" fmla="*/ 575 w 597"/>
              <a:gd name="T87" fmla="*/ 1186 h 1309"/>
              <a:gd name="T88" fmla="*/ 562 w 597"/>
              <a:gd name="T89" fmla="*/ 887 h 1309"/>
              <a:gd name="T90" fmla="*/ 587 w 597"/>
              <a:gd name="T91" fmla="*/ 605 h 1309"/>
              <a:gd name="T92" fmla="*/ 562 w 597"/>
              <a:gd name="T93" fmla="*/ 514 h 1309"/>
              <a:gd name="T94" fmla="*/ 567 w 597"/>
              <a:gd name="T95" fmla="*/ 434 h 1309"/>
              <a:gd name="T96" fmla="*/ 575 w 597"/>
              <a:gd name="T97" fmla="*/ 348 h 1309"/>
              <a:gd name="T98" fmla="*/ 502 w 597"/>
              <a:gd name="T99" fmla="*/ 202 h 1309"/>
              <a:gd name="T100" fmla="*/ 423 w 597"/>
              <a:gd name="T101" fmla="*/ 155 h 1309"/>
              <a:gd name="T102" fmla="*/ 397 w 597"/>
              <a:gd name="T103" fmla="*/ 126 h 1309"/>
              <a:gd name="T104" fmla="*/ 391 w 597"/>
              <a:gd name="T105" fmla="*/ 78 h 1309"/>
              <a:gd name="T106" fmla="*/ 356 w 597"/>
              <a:gd name="T107" fmla="*/ 13 h 1309"/>
              <a:gd name="T108" fmla="*/ 309 w 597"/>
              <a:gd name="T109" fmla="*/ 0 h 1309"/>
              <a:gd name="T110" fmla="*/ 268 w 597"/>
              <a:gd name="T111" fmla="*/ 3 h 1309"/>
              <a:gd name="T112" fmla="*/ 241 w 597"/>
              <a:gd name="T113" fmla="*/ 24 h 1309"/>
              <a:gd name="T114" fmla="*/ 215 w 597"/>
              <a:gd name="T115" fmla="*/ 38 h 1309"/>
              <a:gd name="T116" fmla="*/ 228 w 597"/>
              <a:gd name="T117" fmla="*/ 78 h 1309"/>
              <a:gd name="T118" fmla="*/ 230 w 597"/>
              <a:gd name="T119" fmla="*/ 122 h 1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97" h="1309">
                <a:moveTo>
                  <a:pt x="223" y="138"/>
                </a:moveTo>
                <a:lnTo>
                  <a:pt x="223" y="138"/>
                </a:lnTo>
                <a:lnTo>
                  <a:pt x="194" y="148"/>
                </a:lnTo>
                <a:lnTo>
                  <a:pt x="194" y="148"/>
                </a:lnTo>
                <a:lnTo>
                  <a:pt x="182" y="147"/>
                </a:lnTo>
                <a:lnTo>
                  <a:pt x="156" y="143"/>
                </a:lnTo>
                <a:lnTo>
                  <a:pt x="120" y="137"/>
                </a:lnTo>
                <a:lnTo>
                  <a:pt x="120" y="137"/>
                </a:lnTo>
                <a:lnTo>
                  <a:pt x="104" y="143"/>
                </a:lnTo>
                <a:lnTo>
                  <a:pt x="86" y="149"/>
                </a:lnTo>
                <a:lnTo>
                  <a:pt x="86" y="149"/>
                </a:lnTo>
                <a:lnTo>
                  <a:pt x="84" y="150"/>
                </a:lnTo>
                <a:lnTo>
                  <a:pt x="81" y="153"/>
                </a:lnTo>
                <a:lnTo>
                  <a:pt x="79" y="158"/>
                </a:lnTo>
                <a:lnTo>
                  <a:pt x="79" y="158"/>
                </a:lnTo>
                <a:lnTo>
                  <a:pt x="74" y="163"/>
                </a:lnTo>
                <a:lnTo>
                  <a:pt x="69" y="170"/>
                </a:lnTo>
                <a:lnTo>
                  <a:pt x="69" y="170"/>
                </a:lnTo>
                <a:lnTo>
                  <a:pt x="68" y="171"/>
                </a:lnTo>
                <a:lnTo>
                  <a:pt x="65" y="171"/>
                </a:lnTo>
                <a:lnTo>
                  <a:pt x="56" y="172"/>
                </a:lnTo>
                <a:lnTo>
                  <a:pt x="47" y="174"/>
                </a:lnTo>
                <a:lnTo>
                  <a:pt x="43" y="175"/>
                </a:lnTo>
                <a:lnTo>
                  <a:pt x="40" y="177"/>
                </a:lnTo>
                <a:lnTo>
                  <a:pt x="40" y="177"/>
                </a:lnTo>
                <a:lnTo>
                  <a:pt x="28" y="191"/>
                </a:lnTo>
                <a:lnTo>
                  <a:pt x="22" y="198"/>
                </a:lnTo>
                <a:lnTo>
                  <a:pt x="18" y="204"/>
                </a:lnTo>
                <a:lnTo>
                  <a:pt x="18" y="204"/>
                </a:lnTo>
                <a:lnTo>
                  <a:pt x="13" y="212"/>
                </a:lnTo>
                <a:lnTo>
                  <a:pt x="10" y="217"/>
                </a:lnTo>
                <a:lnTo>
                  <a:pt x="7" y="224"/>
                </a:lnTo>
                <a:lnTo>
                  <a:pt x="7" y="224"/>
                </a:lnTo>
                <a:lnTo>
                  <a:pt x="1" y="240"/>
                </a:lnTo>
                <a:lnTo>
                  <a:pt x="0" y="246"/>
                </a:lnTo>
                <a:lnTo>
                  <a:pt x="1" y="247"/>
                </a:lnTo>
                <a:lnTo>
                  <a:pt x="2" y="247"/>
                </a:lnTo>
                <a:lnTo>
                  <a:pt x="2" y="247"/>
                </a:lnTo>
                <a:lnTo>
                  <a:pt x="7" y="246"/>
                </a:lnTo>
                <a:lnTo>
                  <a:pt x="11" y="243"/>
                </a:lnTo>
                <a:lnTo>
                  <a:pt x="15" y="239"/>
                </a:lnTo>
                <a:lnTo>
                  <a:pt x="15" y="239"/>
                </a:lnTo>
                <a:lnTo>
                  <a:pt x="17" y="240"/>
                </a:lnTo>
                <a:lnTo>
                  <a:pt x="20" y="241"/>
                </a:lnTo>
                <a:lnTo>
                  <a:pt x="24" y="241"/>
                </a:lnTo>
                <a:lnTo>
                  <a:pt x="24" y="241"/>
                </a:lnTo>
                <a:lnTo>
                  <a:pt x="28" y="240"/>
                </a:lnTo>
                <a:lnTo>
                  <a:pt x="33" y="238"/>
                </a:lnTo>
                <a:lnTo>
                  <a:pt x="42" y="230"/>
                </a:lnTo>
                <a:lnTo>
                  <a:pt x="50" y="224"/>
                </a:lnTo>
                <a:lnTo>
                  <a:pt x="53" y="223"/>
                </a:lnTo>
                <a:lnTo>
                  <a:pt x="55" y="224"/>
                </a:lnTo>
                <a:lnTo>
                  <a:pt x="55" y="224"/>
                </a:lnTo>
                <a:lnTo>
                  <a:pt x="55" y="227"/>
                </a:lnTo>
                <a:lnTo>
                  <a:pt x="54" y="230"/>
                </a:lnTo>
                <a:lnTo>
                  <a:pt x="49" y="238"/>
                </a:lnTo>
                <a:lnTo>
                  <a:pt x="47" y="244"/>
                </a:lnTo>
                <a:lnTo>
                  <a:pt x="45" y="246"/>
                </a:lnTo>
                <a:lnTo>
                  <a:pt x="48" y="246"/>
                </a:lnTo>
                <a:lnTo>
                  <a:pt x="48" y="246"/>
                </a:lnTo>
                <a:lnTo>
                  <a:pt x="54" y="247"/>
                </a:lnTo>
                <a:lnTo>
                  <a:pt x="58" y="246"/>
                </a:lnTo>
                <a:lnTo>
                  <a:pt x="63" y="243"/>
                </a:lnTo>
                <a:lnTo>
                  <a:pt x="63" y="243"/>
                </a:lnTo>
                <a:lnTo>
                  <a:pt x="71" y="238"/>
                </a:lnTo>
                <a:lnTo>
                  <a:pt x="80" y="233"/>
                </a:lnTo>
                <a:lnTo>
                  <a:pt x="90" y="229"/>
                </a:lnTo>
                <a:lnTo>
                  <a:pt x="106" y="235"/>
                </a:lnTo>
                <a:lnTo>
                  <a:pt x="106" y="235"/>
                </a:lnTo>
                <a:lnTo>
                  <a:pt x="113" y="235"/>
                </a:lnTo>
                <a:lnTo>
                  <a:pt x="120" y="235"/>
                </a:lnTo>
                <a:lnTo>
                  <a:pt x="130" y="239"/>
                </a:lnTo>
                <a:lnTo>
                  <a:pt x="130" y="239"/>
                </a:lnTo>
                <a:lnTo>
                  <a:pt x="136" y="241"/>
                </a:lnTo>
                <a:lnTo>
                  <a:pt x="146" y="243"/>
                </a:lnTo>
                <a:lnTo>
                  <a:pt x="168" y="246"/>
                </a:lnTo>
                <a:lnTo>
                  <a:pt x="197" y="247"/>
                </a:lnTo>
                <a:lnTo>
                  <a:pt x="197" y="247"/>
                </a:lnTo>
                <a:lnTo>
                  <a:pt x="209" y="254"/>
                </a:lnTo>
                <a:lnTo>
                  <a:pt x="218" y="257"/>
                </a:lnTo>
                <a:lnTo>
                  <a:pt x="221" y="260"/>
                </a:lnTo>
                <a:lnTo>
                  <a:pt x="221" y="260"/>
                </a:lnTo>
                <a:lnTo>
                  <a:pt x="228" y="265"/>
                </a:lnTo>
                <a:lnTo>
                  <a:pt x="241" y="272"/>
                </a:lnTo>
                <a:lnTo>
                  <a:pt x="260" y="283"/>
                </a:lnTo>
                <a:lnTo>
                  <a:pt x="260" y="283"/>
                </a:lnTo>
                <a:lnTo>
                  <a:pt x="261" y="351"/>
                </a:lnTo>
                <a:lnTo>
                  <a:pt x="261" y="351"/>
                </a:lnTo>
                <a:lnTo>
                  <a:pt x="262" y="356"/>
                </a:lnTo>
                <a:lnTo>
                  <a:pt x="266" y="363"/>
                </a:lnTo>
                <a:lnTo>
                  <a:pt x="269" y="369"/>
                </a:lnTo>
                <a:lnTo>
                  <a:pt x="269" y="373"/>
                </a:lnTo>
                <a:lnTo>
                  <a:pt x="269" y="374"/>
                </a:lnTo>
                <a:lnTo>
                  <a:pt x="269" y="374"/>
                </a:lnTo>
                <a:lnTo>
                  <a:pt x="267" y="388"/>
                </a:lnTo>
                <a:lnTo>
                  <a:pt x="266" y="398"/>
                </a:lnTo>
                <a:lnTo>
                  <a:pt x="266" y="398"/>
                </a:lnTo>
                <a:lnTo>
                  <a:pt x="264" y="398"/>
                </a:lnTo>
                <a:lnTo>
                  <a:pt x="261" y="398"/>
                </a:lnTo>
                <a:lnTo>
                  <a:pt x="258" y="399"/>
                </a:lnTo>
                <a:lnTo>
                  <a:pt x="257" y="401"/>
                </a:lnTo>
                <a:lnTo>
                  <a:pt x="257" y="404"/>
                </a:lnTo>
                <a:lnTo>
                  <a:pt x="257" y="404"/>
                </a:lnTo>
                <a:lnTo>
                  <a:pt x="258" y="406"/>
                </a:lnTo>
                <a:lnTo>
                  <a:pt x="260" y="409"/>
                </a:lnTo>
                <a:lnTo>
                  <a:pt x="266" y="412"/>
                </a:lnTo>
                <a:lnTo>
                  <a:pt x="273" y="415"/>
                </a:lnTo>
                <a:lnTo>
                  <a:pt x="273" y="415"/>
                </a:lnTo>
                <a:lnTo>
                  <a:pt x="266" y="418"/>
                </a:lnTo>
                <a:lnTo>
                  <a:pt x="256" y="422"/>
                </a:lnTo>
                <a:lnTo>
                  <a:pt x="256" y="422"/>
                </a:lnTo>
                <a:lnTo>
                  <a:pt x="252" y="422"/>
                </a:lnTo>
                <a:lnTo>
                  <a:pt x="247" y="422"/>
                </a:lnTo>
                <a:lnTo>
                  <a:pt x="244" y="422"/>
                </a:lnTo>
                <a:lnTo>
                  <a:pt x="241" y="423"/>
                </a:lnTo>
                <a:lnTo>
                  <a:pt x="241" y="425"/>
                </a:lnTo>
                <a:lnTo>
                  <a:pt x="241" y="425"/>
                </a:lnTo>
                <a:lnTo>
                  <a:pt x="240" y="430"/>
                </a:lnTo>
                <a:lnTo>
                  <a:pt x="240" y="433"/>
                </a:lnTo>
                <a:lnTo>
                  <a:pt x="241" y="436"/>
                </a:lnTo>
                <a:lnTo>
                  <a:pt x="241" y="436"/>
                </a:lnTo>
                <a:lnTo>
                  <a:pt x="237" y="438"/>
                </a:lnTo>
                <a:lnTo>
                  <a:pt x="235" y="442"/>
                </a:lnTo>
                <a:lnTo>
                  <a:pt x="236" y="446"/>
                </a:lnTo>
                <a:lnTo>
                  <a:pt x="236" y="446"/>
                </a:lnTo>
                <a:lnTo>
                  <a:pt x="237" y="450"/>
                </a:lnTo>
                <a:lnTo>
                  <a:pt x="241" y="454"/>
                </a:lnTo>
                <a:lnTo>
                  <a:pt x="247" y="458"/>
                </a:lnTo>
                <a:lnTo>
                  <a:pt x="247" y="458"/>
                </a:lnTo>
                <a:lnTo>
                  <a:pt x="250" y="460"/>
                </a:lnTo>
                <a:lnTo>
                  <a:pt x="252" y="463"/>
                </a:lnTo>
                <a:lnTo>
                  <a:pt x="253" y="466"/>
                </a:lnTo>
                <a:lnTo>
                  <a:pt x="253" y="466"/>
                </a:lnTo>
                <a:lnTo>
                  <a:pt x="255" y="470"/>
                </a:lnTo>
                <a:lnTo>
                  <a:pt x="257" y="474"/>
                </a:lnTo>
                <a:lnTo>
                  <a:pt x="260" y="476"/>
                </a:lnTo>
                <a:lnTo>
                  <a:pt x="262" y="477"/>
                </a:lnTo>
                <a:lnTo>
                  <a:pt x="262" y="477"/>
                </a:lnTo>
                <a:lnTo>
                  <a:pt x="268" y="480"/>
                </a:lnTo>
                <a:lnTo>
                  <a:pt x="278" y="485"/>
                </a:lnTo>
                <a:lnTo>
                  <a:pt x="296" y="490"/>
                </a:lnTo>
                <a:lnTo>
                  <a:pt x="331" y="529"/>
                </a:lnTo>
                <a:lnTo>
                  <a:pt x="331" y="529"/>
                </a:lnTo>
                <a:lnTo>
                  <a:pt x="327" y="533"/>
                </a:lnTo>
                <a:lnTo>
                  <a:pt x="324" y="538"/>
                </a:lnTo>
                <a:lnTo>
                  <a:pt x="321" y="543"/>
                </a:lnTo>
                <a:lnTo>
                  <a:pt x="321" y="543"/>
                </a:lnTo>
                <a:lnTo>
                  <a:pt x="320" y="549"/>
                </a:lnTo>
                <a:lnTo>
                  <a:pt x="320" y="556"/>
                </a:lnTo>
                <a:lnTo>
                  <a:pt x="321" y="562"/>
                </a:lnTo>
                <a:lnTo>
                  <a:pt x="321" y="567"/>
                </a:lnTo>
                <a:lnTo>
                  <a:pt x="321" y="567"/>
                </a:lnTo>
                <a:lnTo>
                  <a:pt x="311" y="585"/>
                </a:lnTo>
                <a:lnTo>
                  <a:pt x="311" y="585"/>
                </a:lnTo>
                <a:lnTo>
                  <a:pt x="310" y="587"/>
                </a:lnTo>
                <a:lnTo>
                  <a:pt x="310" y="591"/>
                </a:lnTo>
                <a:lnTo>
                  <a:pt x="310" y="597"/>
                </a:lnTo>
                <a:lnTo>
                  <a:pt x="308" y="603"/>
                </a:lnTo>
                <a:lnTo>
                  <a:pt x="308" y="603"/>
                </a:lnTo>
                <a:lnTo>
                  <a:pt x="303" y="607"/>
                </a:lnTo>
                <a:lnTo>
                  <a:pt x="296" y="610"/>
                </a:lnTo>
                <a:lnTo>
                  <a:pt x="277" y="619"/>
                </a:lnTo>
                <a:lnTo>
                  <a:pt x="267" y="624"/>
                </a:lnTo>
                <a:lnTo>
                  <a:pt x="260" y="628"/>
                </a:lnTo>
                <a:lnTo>
                  <a:pt x="255" y="632"/>
                </a:lnTo>
                <a:lnTo>
                  <a:pt x="253" y="634"/>
                </a:lnTo>
                <a:lnTo>
                  <a:pt x="255" y="636"/>
                </a:lnTo>
                <a:lnTo>
                  <a:pt x="255" y="636"/>
                </a:lnTo>
                <a:lnTo>
                  <a:pt x="257" y="639"/>
                </a:lnTo>
                <a:lnTo>
                  <a:pt x="261" y="641"/>
                </a:lnTo>
                <a:lnTo>
                  <a:pt x="268" y="645"/>
                </a:lnTo>
                <a:lnTo>
                  <a:pt x="274" y="646"/>
                </a:lnTo>
                <a:lnTo>
                  <a:pt x="277" y="647"/>
                </a:lnTo>
                <a:lnTo>
                  <a:pt x="305" y="632"/>
                </a:lnTo>
                <a:lnTo>
                  <a:pt x="305" y="632"/>
                </a:lnTo>
                <a:lnTo>
                  <a:pt x="306" y="641"/>
                </a:lnTo>
                <a:lnTo>
                  <a:pt x="308" y="648"/>
                </a:lnTo>
                <a:lnTo>
                  <a:pt x="308" y="655"/>
                </a:lnTo>
                <a:lnTo>
                  <a:pt x="308" y="655"/>
                </a:lnTo>
                <a:lnTo>
                  <a:pt x="301" y="664"/>
                </a:lnTo>
                <a:lnTo>
                  <a:pt x="299" y="668"/>
                </a:lnTo>
                <a:lnTo>
                  <a:pt x="298" y="671"/>
                </a:lnTo>
                <a:lnTo>
                  <a:pt x="298" y="671"/>
                </a:lnTo>
                <a:lnTo>
                  <a:pt x="278" y="773"/>
                </a:lnTo>
                <a:lnTo>
                  <a:pt x="258" y="878"/>
                </a:lnTo>
                <a:lnTo>
                  <a:pt x="258" y="878"/>
                </a:lnTo>
                <a:lnTo>
                  <a:pt x="242" y="990"/>
                </a:lnTo>
                <a:lnTo>
                  <a:pt x="231" y="1067"/>
                </a:lnTo>
                <a:lnTo>
                  <a:pt x="225" y="1106"/>
                </a:lnTo>
                <a:lnTo>
                  <a:pt x="225" y="1106"/>
                </a:lnTo>
                <a:lnTo>
                  <a:pt x="215" y="1148"/>
                </a:lnTo>
                <a:lnTo>
                  <a:pt x="215" y="1148"/>
                </a:lnTo>
                <a:lnTo>
                  <a:pt x="215" y="1155"/>
                </a:lnTo>
                <a:lnTo>
                  <a:pt x="216" y="1164"/>
                </a:lnTo>
                <a:lnTo>
                  <a:pt x="218" y="1175"/>
                </a:lnTo>
                <a:lnTo>
                  <a:pt x="225" y="1177"/>
                </a:lnTo>
                <a:lnTo>
                  <a:pt x="225" y="1177"/>
                </a:lnTo>
                <a:lnTo>
                  <a:pt x="225" y="1185"/>
                </a:lnTo>
                <a:lnTo>
                  <a:pt x="220" y="1201"/>
                </a:lnTo>
                <a:lnTo>
                  <a:pt x="218" y="1209"/>
                </a:lnTo>
                <a:lnTo>
                  <a:pt x="213" y="1218"/>
                </a:lnTo>
                <a:lnTo>
                  <a:pt x="208" y="1225"/>
                </a:lnTo>
                <a:lnTo>
                  <a:pt x="204" y="1228"/>
                </a:lnTo>
                <a:lnTo>
                  <a:pt x="200" y="1230"/>
                </a:lnTo>
                <a:lnTo>
                  <a:pt x="200" y="1230"/>
                </a:lnTo>
                <a:lnTo>
                  <a:pt x="162" y="1251"/>
                </a:lnTo>
                <a:lnTo>
                  <a:pt x="134" y="1266"/>
                </a:lnTo>
                <a:lnTo>
                  <a:pt x="134" y="1266"/>
                </a:lnTo>
                <a:lnTo>
                  <a:pt x="127" y="1267"/>
                </a:lnTo>
                <a:lnTo>
                  <a:pt x="117" y="1268"/>
                </a:lnTo>
                <a:lnTo>
                  <a:pt x="108" y="1270"/>
                </a:lnTo>
                <a:lnTo>
                  <a:pt x="104" y="1271"/>
                </a:lnTo>
                <a:lnTo>
                  <a:pt x="104" y="1273"/>
                </a:lnTo>
                <a:lnTo>
                  <a:pt x="104" y="1273"/>
                </a:lnTo>
                <a:lnTo>
                  <a:pt x="103" y="1282"/>
                </a:lnTo>
                <a:lnTo>
                  <a:pt x="103" y="1284"/>
                </a:lnTo>
                <a:lnTo>
                  <a:pt x="104" y="1286"/>
                </a:lnTo>
                <a:lnTo>
                  <a:pt x="109" y="1286"/>
                </a:lnTo>
                <a:lnTo>
                  <a:pt x="134" y="1284"/>
                </a:lnTo>
                <a:lnTo>
                  <a:pt x="134" y="1284"/>
                </a:lnTo>
                <a:lnTo>
                  <a:pt x="164" y="1283"/>
                </a:lnTo>
                <a:lnTo>
                  <a:pt x="205" y="1282"/>
                </a:lnTo>
                <a:lnTo>
                  <a:pt x="205" y="1282"/>
                </a:lnTo>
                <a:lnTo>
                  <a:pt x="246" y="1283"/>
                </a:lnTo>
                <a:lnTo>
                  <a:pt x="267" y="1284"/>
                </a:lnTo>
                <a:lnTo>
                  <a:pt x="273" y="1283"/>
                </a:lnTo>
                <a:lnTo>
                  <a:pt x="277" y="1282"/>
                </a:lnTo>
                <a:lnTo>
                  <a:pt x="277" y="1282"/>
                </a:lnTo>
                <a:lnTo>
                  <a:pt x="278" y="1279"/>
                </a:lnTo>
                <a:lnTo>
                  <a:pt x="278" y="1273"/>
                </a:lnTo>
                <a:lnTo>
                  <a:pt x="276" y="1257"/>
                </a:lnTo>
                <a:lnTo>
                  <a:pt x="273" y="1240"/>
                </a:lnTo>
                <a:lnTo>
                  <a:pt x="273" y="1234"/>
                </a:lnTo>
                <a:lnTo>
                  <a:pt x="273" y="1230"/>
                </a:lnTo>
                <a:lnTo>
                  <a:pt x="273" y="1230"/>
                </a:lnTo>
                <a:lnTo>
                  <a:pt x="290" y="1188"/>
                </a:lnTo>
                <a:lnTo>
                  <a:pt x="305" y="1186"/>
                </a:lnTo>
                <a:lnTo>
                  <a:pt x="305" y="1186"/>
                </a:lnTo>
                <a:lnTo>
                  <a:pt x="330" y="1094"/>
                </a:lnTo>
                <a:lnTo>
                  <a:pt x="348" y="1030"/>
                </a:lnTo>
                <a:lnTo>
                  <a:pt x="354" y="1008"/>
                </a:lnTo>
                <a:lnTo>
                  <a:pt x="358" y="997"/>
                </a:lnTo>
                <a:lnTo>
                  <a:pt x="358" y="997"/>
                </a:lnTo>
                <a:lnTo>
                  <a:pt x="362" y="990"/>
                </a:lnTo>
                <a:lnTo>
                  <a:pt x="368" y="976"/>
                </a:lnTo>
                <a:lnTo>
                  <a:pt x="383" y="936"/>
                </a:lnTo>
                <a:lnTo>
                  <a:pt x="404" y="880"/>
                </a:lnTo>
                <a:lnTo>
                  <a:pt x="404" y="880"/>
                </a:lnTo>
                <a:lnTo>
                  <a:pt x="411" y="922"/>
                </a:lnTo>
                <a:lnTo>
                  <a:pt x="417" y="954"/>
                </a:lnTo>
                <a:lnTo>
                  <a:pt x="418" y="973"/>
                </a:lnTo>
                <a:lnTo>
                  <a:pt x="418" y="973"/>
                </a:lnTo>
                <a:lnTo>
                  <a:pt x="421" y="990"/>
                </a:lnTo>
                <a:lnTo>
                  <a:pt x="426" y="1017"/>
                </a:lnTo>
                <a:lnTo>
                  <a:pt x="438" y="1077"/>
                </a:lnTo>
                <a:lnTo>
                  <a:pt x="438" y="1077"/>
                </a:lnTo>
                <a:lnTo>
                  <a:pt x="444" y="1101"/>
                </a:lnTo>
                <a:lnTo>
                  <a:pt x="452" y="1126"/>
                </a:lnTo>
                <a:lnTo>
                  <a:pt x="458" y="1147"/>
                </a:lnTo>
                <a:lnTo>
                  <a:pt x="461" y="1161"/>
                </a:lnTo>
                <a:lnTo>
                  <a:pt x="461" y="1161"/>
                </a:lnTo>
                <a:lnTo>
                  <a:pt x="464" y="1182"/>
                </a:lnTo>
                <a:lnTo>
                  <a:pt x="466" y="1193"/>
                </a:lnTo>
                <a:lnTo>
                  <a:pt x="476" y="1198"/>
                </a:lnTo>
                <a:lnTo>
                  <a:pt x="476" y="1198"/>
                </a:lnTo>
                <a:lnTo>
                  <a:pt x="475" y="1224"/>
                </a:lnTo>
                <a:lnTo>
                  <a:pt x="472" y="1245"/>
                </a:lnTo>
                <a:lnTo>
                  <a:pt x="470" y="1255"/>
                </a:lnTo>
                <a:lnTo>
                  <a:pt x="468" y="1262"/>
                </a:lnTo>
                <a:lnTo>
                  <a:pt x="468" y="1262"/>
                </a:lnTo>
                <a:lnTo>
                  <a:pt x="464" y="1267"/>
                </a:lnTo>
                <a:lnTo>
                  <a:pt x="460" y="1273"/>
                </a:lnTo>
                <a:lnTo>
                  <a:pt x="450" y="1282"/>
                </a:lnTo>
                <a:lnTo>
                  <a:pt x="443" y="1291"/>
                </a:lnTo>
                <a:lnTo>
                  <a:pt x="440" y="1295"/>
                </a:lnTo>
                <a:lnTo>
                  <a:pt x="440" y="1299"/>
                </a:lnTo>
                <a:lnTo>
                  <a:pt x="440" y="1299"/>
                </a:lnTo>
                <a:lnTo>
                  <a:pt x="440" y="1304"/>
                </a:lnTo>
                <a:lnTo>
                  <a:pt x="443" y="1307"/>
                </a:lnTo>
                <a:lnTo>
                  <a:pt x="445" y="1308"/>
                </a:lnTo>
                <a:lnTo>
                  <a:pt x="448" y="1309"/>
                </a:lnTo>
                <a:lnTo>
                  <a:pt x="454" y="1309"/>
                </a:lnTo>
                <a:lnTo>
                  <a:pt x="456" y="1309"/>
                </a:lnTo>
                <a:lnTo>
                  <a:pt x="456" y="1309"/>
                </a:lnTo>
                <a:lnTo>
                  <a:pt x="465" y="1308"/>
                </a:lnTo>
                <a:lnTo>
                  <a:pt x="471" y="1307"/>
                </a:lnTo>
                <a:lnTo>
                  <a:pt x="477" y="1308"/>
                </a:lnTo>
                <a:lnTo>
                  <a:pt x="477" y="1308"/>
                </a:lnTo>
                <a:lnTo>
                  <a:pt x="484" y="1308"/>
                </a:lnTo>
                <a:lnTo>
                  <a:pt x="492" y="1309"/>
                </a:lnTo>
                <a:lnTo>
                  <a:pt x="508" y="1309"/>
                </a:lnTo>
                <a:lnTo>
                  <a:pt x="508" y="1309"/>
                </a:lnTo>
                <a:lnTo>
                  <a:pt x="511" y="1308"/>
                </a:lnTo>
                <a:lnTo>
                  <a:pt x="513" y="1307"/>
                </a:lnTo>
                <a:lnTo>
                  <a:pt x="514" y="1304"/>
                </a:lnTo>
                <a:lnTo>
                  <a:pt x="518" y="1303"/>
                </a:lnTo>
                <a:lnTo>
                  <a:pt x="518" y="1303"/>
                </a:lnTo>
                <a:lnTo>
                  <a:pt x="522" y="1304"/>
                </a:lnTo>
                <a:lnTo>
                  <a:pt x="522" y="1304"/>
                </a:lnTo>
                <a:lnTo>
                  <a:pt x="523" y="1302"/>
                </a:lnTo>
                <a:lnTo>
                  <a:pt x="525" y="1295"/>
                </a:lnTo>
                <a:lnTo>
                  <a:pt x="525" y="1295"/>
                </a:lnTo>
                <a:lnTo>
                  <a:pt x="528" y="1287"/>
                </a:lnTo>
                <a:lnTo>
                  <a:pt x="530" y="1275"/>
                </a:lnTo>
                <a:lnTo>
                  <a:pt x="531" y="1251"/>
                </a:lnTo>
                <a:lnTo>
                  <a:pt x="531" y="1251"/>
                </a:lnTo>
                <a:lnTo>
                  <a:pt x="534" y="1200"/>
                </a:lnTo>
                <a:lnTo>
                  <a:pt x="575" y="1186"/>
                </a:lnTo>
                <a:lnTo>
                  <a:pt x="575" y="1186"/>
                </a:lnTo>
                <a:lnTo>
                  <a:pt x="557" y="1061"/>
                </a:lnTo>
                <a:lnTo>
                  <a:pt x="546" y="973"/>
                </a:lnTo>
                <a:lnTo>
                  <a:pt x="544" y="944"/>
                </a:lnTo>
                <a:lnTo>
                  <a:pt x="543" y="929"/>
                </a:lnTo>
                <a:lnTo>
                  <a:pt x="543" y="929"/>
                </a:lnTo>
                <a:lnTo>
                  <a:pt x="562" y="887"/>
                </a:lnTo>
                <a:lnTo>
                  <a:pt x="579" y="849"/>
                </a:lnTo>
                <a:lnTo>
                  <a:pt x="579" y="849"/>
                </a:lnTo>
                <a:lnTo>
                  <a:pt x="581" y="819"/>
                </a:lnTo>
                <a:lnTo>
                  <a:pt x="583" y="757"/>
                </a:lnTo>
                <a:lnTo>
                  <a:pt x="587" y="656"/>
                </a:lnTo>
                <a:lnTo>
                  <a:pt x="587" y="656"/>
                </a:lnTo>
                <a:lnTo>
                  <a:pt x="587" y="605"/>
                </a:lnTo>
                <a:lnTo>
                  <a:pt x="597" y="597"/>
                </a:lnTo>
                <a:lnTo>
                  <a:pt x="597" y="597"/>
                </a:lnTo>
                <a:lnTo>
                  <a:pt x="588" y="571"/>
                </a:lnTo>
                <a:lnTo>
                  <a:pt x="582" y="553"/>
                </a:lnTo>
                <a:lnTo>
                  <a:pt x="577" y="540"/>
                </a:lnTo>
                <a:lnTo>
                  <a:pt x="577" y="540"/>
                </a:lnTo>
                <a:lnTo>
                  <a:pt x="562" y="514"/>
                </a:lnTo>
                <a:lnTo>
                  <a:pt x="551" y="495"/>
                </a:lnTo>
                <a:lnTo>
                  <a:pt x="554" y="450"/>
                </a:lnTo>
                <a:lnTo>
                  <a:pt x="554" y="450"/>
                </a:lnTo>
                <a:lnTo>
                  <a:pt x="557" y="447"/>
                </a:lnTo>
                <a:lnTo>
                  <a:pt x="561" y="442"/>
                </a:lnTo>
                <a:lnTo>
                  <a:pt x="567" y="434"/>
                </a:lnTo>
                <a:lnTo>
                  <a:pt x="567" y="434"/>
                </a:lnTo>
                <a:lnTo>
                  <a:pt x="572" y="426"/>
                </a:lnTo>
                <a:lnTo>
                  <a:pt x="575" y="414"/>
                </a:lnTo>
                <a:lnTo>
                  <a:pt x="576" y="399"/>
                </a:lnTo>
                <a:lnTo>
                  <a:pt x="577" y="377"/>
                </a:lnTo>
                <a:lnTo>
                  <a:pt x="577" y="377"/>
                </a:lnTo>
                <a:lnTo>
                  <a:pt x="576" y="363"/>
                </a:lnTo>
                <a:lnTo>
                  <a:pt x="575" y="348"/>
                </a:lnTo>
                <a:lnTo>
                  <a:pt x="570" y="315"/>
                </a:lnTo>
                <a:lnTo>
                  <a:pt x="563" y="287"/>
                </a:lnTo>
                <a:lnTo>
                  <a:pt x="559" y="272"/>
                </a:lnTo>
                <a:lnTo>
                  <a:pt x="559" y="272"/>
                </a:lnTo>
                <a:lnTo>
                  <a:pt x="529" y="213"/>
                </a:lnTo>
                <a:lnTo>
                  <a:pt x="529" y="213"/>
                </a:lnTo>
                <a:lnTo>
                  <a:pt x="502" y="202"/>
                </a:lnTo>
                <a:lnTo>
                  <a:pt x="466" y="186"/>
                </a:lnTo>
                <a:lnTo>
                  <a:pt x="466" y="186"/>
                </a:lnTo>
                <a:lnTo>
                  <a:pt x="455" y="179"/>
                </a:lnTo>
                <a:lnTo>
                  <a:pt x="442" y="169"/>
                </a:lnTo>
                <a:lnTo>
                  <a:pt x="429" y="159"/>
                </a:lnTo>
                <a:lnTo>
                  <a:pt x="423" y="155"/>
                </a:lnTo>
                <a:lnTo>
                  <a:pt x="423" y="155"/>
                </a:lnTo>
                <a:lnTo>
                  <a:pt x="422" y="153"/>
                </a:lnTo>
                <a:lnTo>
                  <a:pt x="420" y="145"/>
                </a:lnTo>
                <a:lnTo>
                  <a:pt x="416" y="138"/>
                </a:lnTo>
                <a:lnTo>
                  <a:pt x="411" y="132"/>
                </a:lnTo>
                <a:lnTo>
                  <a:pt x="411" y="132"/>
                </a:lnTo>
                <a:lnTo>
                  <a:pt x="405" y="128"/>
                </a:lnTo>
                <a:lnTo>
                  <a:pt x="397" y="126"/>
                </a:lnTo>
                <a:lnTo>
                  <a:pt x="389" y="123"/>
                </a:lnTo>
                <a:lnTo>
                  <a:pt x="389" y="123"/>
                </a:lnTo>
                <a:lnTo>
                  <a:pt x="389" y="105"/>
                </a:lnTo>
                <a:lnTo>
                  <a:pt x="390" y="90"/>
                </a:lnTo>
                <a:lnTo>
                  <a:pt x="391" y="81"/>
                </a:lnTo>
                <a:lnTo>
                  <a:pt x="391" y="81"/>
                </a:lnTo>
                <a:lnTo>
                  <a:pt x="391" y="78"/>
                </a:lnTo>
                <a:lnTo>
                  <a:pt x="391" y="73"/>
                </a:lnTo>
                <a:lnTo>
                  <a:pt x="388" y="62"/>
                </a:lnTo>
                <a:lnTo>
                  <a:pt x="381" y="45"/>
                </a:lnTo>
                <a:lnTo>
                  <a:pt x="381" y="45"/>
                </a:lnTo>
                <a:lnTo>
                  <a:pt x="372" y="26"/>
                </a:lnTo>
                <a:lnTo>
                  <a:pt x="372" y="26"/>
                </a:lnTo>
                <a:lnTo>
                  <a:pt x="356" y="13"/>
                </a:lnTo>
                <a:lnTo>
                  <a:pt x="346" y="6"/>
                </a:lnTo>
                <a:lnTo>
                  <a:pt x="341" y="4"/>
                </a:lnTo>
                <a:lnTo>
                  <a:pt x="338" y="3"/>
                </a:lnTo>
                <a:lnTo>
                  <a:pt x="338" y="3"/>
                </a:lnTo>
                <a:lnTo>
                  <a:pt x="325" y="1"/>
                </a:lnTo>
                <a:lnTo>
                  <a:pt x="316" y="0"/>
                </a:lnTo>
                <a:lnTo>
                  <a:pt x="309" y="0"/>
                </a:lnTo>
                <a:lnTo>
                  <a:pt x="309" y="0"/>
                </a:lnTo>
                <a:lnTo>
                  <a:pt x="283" y="3"/>
                </a:lnTo>
                <a:lnTo>
                  <a:pt x="283" y="3"/>
                </a:lnTo>
                <a:lnTo>
                  <a:pt x="276" y="1"/>
                </a:lnTo>
                <a:lnTo>
                  <a:pt x="272" y="0"/>
                </a:lnTo>
                <a:lnTo>
                  <a:pt x="269" y="1"/>
                </a:lnTo>
                <a:lnTo>
                  <a:pt x="268" y="3"/>
                </a:lnTo>
                <a:lnTo>
                  <a:pt x="268" y="3"/>
                </a:lnTo>
                <a:lnTo>
                  <a:pt x="263" y="10"/>
                </a:lnTo>
                <a:lnTo>
                  <a:pt x="257" y="15"/>
                </a:lnTo>
                <a:lnTo>
                  <a:pt x="257" y="15"/>
                </a:lnTo>
                <a:lnTo>
                  <a:pt x="248" y="20"/>
                </a:lnTo>
                <a:lnTo>
                  <a:pt x="241" y="24"/>
                </a:lnTo>
                <a:lnTo>
                  <a:pt x="241" y="24"/>
                </a:lnTo>
                <a:lnTo>
                  <a:pt x="235" y="24"/>
                </a:lnTo>
                <a:lnTo>
                  <a:pt x="231" y="25"/>
                </a:lnTo>
                <a:lnTo>
                  <a:pt x="228" y="27"/>
                </a:lnTo>
                <a:lnTo>
                  <a:pt x="228" y="27"/>
                </a:lnTo>
                <a:lnTo>
                  <a:pt x="220" y="33"/>
                </a:lnTo>
                <a:lnTo>
                  <a:pt x="215" y="38"/>
                </a:lnTo>
                <a:lnTo>
                  <a:pt x="215" y="38"/>
                </a:lnTo>
                <a:lnTo>
                  <a:pt x="214" y="41"/>
                </a:lnTo>
                <a:lnTo>
                  <a:pt x="213" y="43"/>
                </a:lnTo>
                <a:lnTo>
                  <a:pt x="213" y="46"/>
                </a:lnTo>
                <a:lnTo>
                  <a:pt x="213" y="46"/>
                </a:lnTo>
                <a:lnTo>
                  <a:pt x="219" y="54"/>
                </a:lnTo>
                <a:lnTo>
                  <a:pt x="223" y="63"/>
                </a:lnTo>
                <a:lnTo>
                  <a:pt x="228" y="78"/>
                </a:lnTo>
                <a:lnTo>
                  <a:pt x="228" y="78"/>
                </a:lnTo>
                <a:lnTo>
                  <a:pt x="230" y="86"/>
                </a:lnTo>
                <a:lnTo>
                  <a:pt x="230" y="97"/>
                </a:lnTo>
                <a:lnTo>
                  <a:pt x="230" y="97"/>
                </a:lnTo>
                <a:lnTo>
                  <a:pt x="230" y="112"/>
                </a:lnTo>
                <a:lnTo>
                  <a:pt x="230" y="112"/>
                </a:lnTo>
                <a:lnTo>
                  <a:pt x="230" y="122"/>
                </a:lnTo>
                <a:lnTo>
                  <a:pt x="230" y="122"/>
                </a:lnTo>
                <a:lnTo>
                  <a:pt x="230" y="127"/>
                </a:lnTo>
                <a:lnTo>
                  <a:pt x="228" y="132"/>
                </a:lnTo>
                <a:lnTo>
                  <a:pt x="223" y="138"/>
                </a:lnTo>
                <a:lnTo>
                  <a:pt x="223" y="13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6" name="Freeform 12">
            <a:extLst>
              <a:ext uri="{FF2B5EF4-FFF2-40B4-BE49-F238E27FC236}">
                <a16:creationId xmlns:a16="http://schemas.microsoft.com/office/drawing/2014/main" id="{2E8B3810-F723-459C-9198-12F8C612C3AE}"/>
              </a:ext>
            </a:extLst>
          </p:cNvPr>
          <p:cNvSpPr>
            <a:spLocks noEditPoints="1"/>
          </p:cNvSpPr>
          <p:nvPr/>
        </p:nvSpPr>
        <p:spPr bwMode="auto">
          <a:xfrm>
            <a:off x="4010465" y="589123"/>
            <a:ext cx="1726420" cy="2784157"/>
          </a:xfrm>
          <a:custGeom>
            <a:avLst/>
            <a:gdLst>
              <a:gd name="T0" fmla="*/ 442 w 852"/>
              <a:gd name="T1" fmla="*/ 196 h 1374"/>
              <a:gd name="T2" fmla="*/ 378 w 852"/>
              <a:gd name="T3" fmla="*/ 236 h 1374"/>
              <a:gd name="T4" fmla="*/ 280 w 852"/>
              <a:gd name="T5" fmla="*/ 455 h 1374"/>
              <a:gd name="T6" fmla="*/ 264 w 852"/>
              <a:gd name="T7" fmla="*/ 532 h 1374"/>
              <a:gd name="T8" fmla="*/ 237 w 852"/>
              <a:gd name="T9" fmla="*/ 590 h 1374"/>
              <a:gd name="T10" fmla="*/ 189 w 852"/>
              <a:gd name="T11" fmla="*/ 917 h 1374"/>
              <a:gd name="T12" fmla="*/ 72 w 852"/>
              <a:gd name="T13" fmla="*/ 1183 h 1374"/>
              <a:gd name="T14" fmla="*/ 63 w 852"/>
              <a:gd name="T15" fmla="*/ 1224 h 1374"/>
              <a:gd name="T16" fmla="*/ 4 w 852"/>
              <a:gd name="T17" fmla="*/ 1313 h 1374"/>
              <a:gd name="T18" fmla="*/ 16 w 852"/>
              <a:gd name="T19" fmla="*/ 1350 h 1374"/>
              <a:gd name="T20" fmla="*/ 104 w 852"/>
              <a:gd name="T21" fmla="*/ 1367 h 1374"/>
              <a:gd name="T22" fmla="*/ 189 w 852"/>
              <a:gd name="T23" fmla="*/ 1365 h 1374"/>
              <a:gd name="T24" fmla="*/ 195 w 852"/>
              <a:gd name="T25" fmla="*/ 1345 h 1374"/>
              <a:gd name="T26" fmla="*/ 157 w 852"/>
              <a:gd name="T27" fmla="*/ 1342 h 1374"/>
              <a:gd name="T28" fmla="*/ 125 w 852"/>
              <a:gd name="T29" fmla="*/ 1307 h 1374"/>
              <a:gd name="T30" fmla="*/ 131 w 852"/>
              <a:gd name="T31" fmla="*/ 1248 h 1374"/>
              <a:gd name="T32" fmla="*/ 224 w 852"/>
              <a:gd name="T33" fmla="*/ 1274 h 1374"/>
              <a:gd name="T34" fmla="*/ 324 w 852"/>
              <a:gd name="T35" fmla="*/ 1046 h 1374"/>
              <a:gd name="T36" fmla="*/ 393 w 852"/>
              <a:gd name="T37" fmla="*/ 853 h 1374"/>
              <a:gd name="T38" fmla="*/ 484 w 852"/>
              <a:gd name="T39" fmla="*/ 962 h 1374"/>
              <a:gd name="T40" fmla="*/ 592 w 852"/>
              <a:gd name="T41" fmla="*/ 1158 h 1374"/>
              <a:gd name="T42" fmla="*/ 648 w 852"/>
              <a:gd name="T43" fmla="*/ 1280 h 1374"/>
              <a:gd name="T44" fmla="*/ 671 w 852"/>
              <a:gd name="T45" fmla="*/ 1344 h 1374"/>
              <a:gd name="T46" fmla="*/ 671 w 852"/>
              <a:gd name="T47" fmla="*/ 1365 h 1374"/>
              <a:gd name="T48" fmla="*/ 745 w 852"/>
              <a:gd name="T49" fmla="*/ 1367 h 1374"/>
              <a:gd name="T50" fmla="*/ 837 w 852"/>
              <a:gd name="T51" fmla="*/ 1339 h 1374"/>
              <a:gd name="T52" fmla="*/ 782 w 852"/>
              <a:gd name="T53" fmla="*/ 1315 h 1374"/>
              <a:gd name="T54" fmla="*/ 767 w 852"/>
              <a:gd name="T55" fmla="*/ 1274 h 1374"/>
              <a:gd name="T56" fmla="*/ 688 w 852"/>
              <a:gd name="T57" fmla="*/ 941 h 1374"/>
              <a:gd name="T58" fmla="*/ 620 w 852"/>
              <a:gd name="T59" fmla="*/ 777 h 1374"/>
              <a:gd name="T60" fmla="*/ 614 w 852"/>
              <a:gd name="T61" fmla="*/ 711 h 1374"/>
              <a:gd name="T62" fmla="*/ 561 w 852"/>
              <a:gd name="T63" fmla="*/ 649 h 1374"/>
              <a:gd name="T64" fmla="*/ 575 w 852"/>
              <a:gd name="T65" fmla="*/ 595 h 1374"/>
              <a:gd name="T66" fmla="*/ 575 w 852"/>
              <a:gd name="T67" fmla="*/ 543 h 1374"/>
              <a:gd name="T68" fmla="*/ 654 w 852"/>
              <a:gd name="T69" fmla="*/ 547 h 1374"/>
              <a:gd name="T70" fmla="*/ 794 w 852"/>
              <a:gd name="T71" fmla="*/ 493 h 1374"/>
              <a:gd name="T72" fmla="*/ 811 w 852"/>
              <a:gd name="T73" fmla="*/ 462 h 1374"/>
              <a:gd name="T74" fmla="*/ 843 w 852"/>
              <a:gd name="T75" fmla="*/ 355 h 1374"/>
              <a:gd name="T76" fmla="*/ 851 w 852"/>
              <a:gd name="T77" fmla="*/ 329 h 1374"/>
              <a:gd name="T78" fmla="*/ 842 w 852"/>
              <a:gd name="T79" fmla="*/ 305 h 1374"/>
              <a:gd name="T80" fmla="*/ 796 w 852"/>
              <a:gd name="T81" fmla="*/ 292 h 1374"/>
              <a:gd name="T82" fmla="*/ 745 w 852"/>
              <a:gd name="T83" fmla="*/ 269 h 1374"/>
              <a:gd name="T84" fmla="*/ 710 w 852"/>
              <a:gd name="T85" fmla="*/ 284 h 1374"/>
              <a:gd name="T86" fmla="*/ 638 w 852"/>
              <a:gd name="T87" fmla="*/ 267 h 1374"/>
              <a:gd name="T88" fmla="*/ 569 w 852"/>
              <a:gd name="T89" fmla="*/ 211 h 1374"/>
              <a:gd name="T90" fmla="*/ 629 w 852"/>
              <a:gd name="T91" fmla="*/ 195 h 1374"/>
              <a:gd name="T92" fmla="*/ 640 w 852"/>
              <a:gd name="T93" fmla="*/ 151 h 1374"/>
              <a:gd name="T94" fmla="*/ 644 w 852"/>
              <a:gd name="T95" fmla="*/ 128 h 1374"/>
              <a:gd name="T96" fmla="*/ 645 w 852"/>
              <a:gd name="T97" fmla="*/ 71 h 1374"/>
              <a:gd name="T98" fmla="*/ 656 w 852"/>
              <a:gd name="T99" fmla="*/ 40 h 1374"/>
              <a:gd name="T100" fmla="*/ 609 w 852"/>
              <a:gd name="T101" fmla="*/ 6 h 1374"/>
              <a:gd name="T102" fmla="*/ 512 w 852"/>
              <a:gd name="T103" fmla="*/ 1 h 1374"/>
              <a:gd name="T104" fmla="*/ 478 w 852"/>
              <a:gd name="T105" fmla="*/ 36 h 1374"/>
              <a:gd name="T106" fmla="*/ 462 w 852"/>
              <a:gd name="T107" fmla="*/ 72 h 1374"/>
              <a:gd name="T108" fmla="*/ 460 w 852"/>
              <a:gd name="T109" fmla="*/ 114 h 1374"/>
              <a:gd name="T110" fmla="*/ 741 w 852"/>
              <a:gd name="T111" fmla="*/ 313 h 1374"/>
              <a:gd name="T112" fmla="*/ 763 w 852"/>
              <a:gd name="T113" fmla="*/ 330 h 1374"/>
              <a:gd name="T114" fmla="*/ 748 w 852"/>
              <a:gd name="T115" fmla="*/ 361 h 1374"/>
              <a:gd name="T116" fmla="*/ 677 w 852"/>
              <a:gd name="T117" fmla="*/ 369 h 1374"/>
              <a:gd name="T118" fmla="*/ 732 w 852"/>
              <a:gd name="T119" fmla="*/ 333 h 1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52" h="1374">
                <a:moveTo>
                  <a:pt x="468" y="162"/>
                </a:moveTo>
                <a:lnTo>
                  <a:pt x="468" y="162"/>
                </a:lnTo>
                <a:lnTo>
                  <a:pt x="464" y="171"/>
                </a:lnTo>
                <a:lnTo>
                  <a:pt x="462" y="178"/>
                </a:lnTo>
                <a:lnTo>
                  <a:pt x="460" y="182"/>
                </a:lnTo>
                <a:lnTo>
                  <a:pt x="460" y="182"/>
                </a:lnTo>
                <a:lnTo>
                  <a:pt x="456" y="187"/>
                </a:lnTo>
                <a:lnTo>
                  <a:pt x="442" y="196"/>
                </a:lnTo>
                <a:lnTo>
                  <a:pt x="427" y="206"/>
                </a:lnTo>
                <a:lnTo>
                  <a:pt x="417" y="212"/>
                </a:lnTo>
                <a:lnTo>
                  <a:pt x="417" y="212"/>
                </a:lnTo>
                <a:lnTo>
                  <a:pt x="396" y="221"/>
                </a:lnTo>
                <a:lnTo>
                  <a:pt x="385" y="227"/>
                </a:lnTo>
                <a:lnTo>
                  <a:pt x="381" y="231"/>
                </a:lnTo>
                <a:lnTo>
                  <a:pt x="378" y="236"/>
                </a:lnTo>
                <a:lnTo>
                  <a:pt x="378" y="236"/>
                </a:lnTo>
                <a:lnTo>
                  <a:pt x="334" y="329"/>
                </a:lnTo>
                <a:lnTo>
                  <a:pt x="334" y="329"/>
                </a:lnTo>
                <a:lnTo>
                  <a:pt x="312" y="374"/>
                </a:lnTo>
                <a:lnTo>
                  <a:pt x="299" y="401"/>
                </a:lnTo>
                <a:lnTo>
                  <a:pt x="287" y="428"/>
                </a:lnTo>
                <a:lnTo>
                  <a:pt x="287" y="428"/>
                </a:lnTo>
                <a:lnTo>
                  <a:pt x="283" y="441"/>
                </a:lnTo>
                <a:lnTo>
                  <a:pt x="280" y="455"/>
                </a:lnTo>
                <a:lnTo>
                  <a:pt x="276" y="478"/>
                </a:lnTo>
                <a:lnTo>
                  <a:pt x="275" y="495"/>
                </a:lnTo>
                <a:lnTo>
                  <a:pt x="275" y="503"/>
                </a:lnTo>
                <a:lnTo>
                  <a:pt x="275" y="503"/>
                </a:lnTo>
                <a:lnTo>
                  <a:pt x="271" y="516"/>
                </a:lnTo>
                <a:lnTo>
                  <a:pt x="269" y="526"/>
                </a:lnTo>
                <a:lnTo>
                  <a:pt x="266" y="530"/>
                </a:lnTo>
                <a:lnTo>
                  <a:pt x="264" y="532"/>
                </a:lnTo>
                <a:lnTo>
                  <a:pt x="264" y="532"/>
                </a:lnTo>
                <a:lnTo>
                  <a:pt x="257" y="542"/>
                </a:lnTo>
                <a:lnTo>
                  <a:pt x="249" y="554"/>
                </a:lnTo>
                <a:lnTo>
                  <a:pt x="238" y="575"/>
                </a:lnTo>
                <a:lnTo>
                  <a:pt x="238" y="575"/>
                </a:lnTo>
                <a:lnTo>
                  <a:pt x="237" y="579"/>
                </a:lnTo>
                <a:lnTo>
                  <a:pt x="237" y="584"/>
                </a:lnTo>
                <a:lnTo>
                  <a:pt x="237" y="590"/>
                </a:lnTo>
                <a:lnTo>
                  <a:pt x="237" y="590"/>
                </a:lnTo>
                <a:lnTo>
                  <a:pt x="227" y="680"/>
                </a:lnTo>
                <a:lnTo>
                  <a:pt x="219" y="750"/>
                </a:lnTo>
                <a:lnTo>
                  <a:pt x="216" y="777"/>
                </a:lnTo>
                <a:lnTo>
                  <a:pt x="212" y="797"/>
                </a:lnTo>
                <a:lnTo>
                  <a:pt x="212" y="797"/>
                </a:lnTo>
                <a:lnTo>
                  <a:pt x="198" y="863"/>
                </a:lnTo>
                <a:lnTo>
                  <a:pt x="189" y="917"/>
                </a:lnTo>
                <a:lnTo>
                  <a:pt x="189" y="917"/>
                </a:lnTo>
                <a:lnTo>
                  <a:pt x="181" y="969"/>
                </a:lnTo>
                <a:lnTo>
                  <a:pt x="175" y="1009"/>
                </a:lnTo>
                <a:lnTo>
                  <a:pt x="175" y="1009"/>
                </a:lnTo>
                <a:lnTo>
                  <a:pt x="138" y="1072"/>
                </a:lnTo>
                <a:lnTo>
                  <a:pt x="95" y="1145"/>
                </a:lnTo>
                <a:lnTo>
                  <a:pt x="95" y="1145"/>
                </a:lnTo>
                <a:lnTo>
                  <a:pt x="72" y="1183"/>
                </a:lnTo>
                <a:lnTo>
                  <a:pt x="59" y="1204"/>
                </a:lnTo>
                <a:lnTo>
                  <a:pt x="57" y="1211"/>
                </a:lnTo>
                <a:lnTo>
                  <a:pt x="56" y="1214"/>
                </a:lnTo>
                <a:lnTo>
                  <a:pt x="57" y="1216"/>
                </a:lnTo>
                <a:lnTo>
                  <a:pt x="57" y="1216"/>
                </a:lnTo>
                <a:lnTo>
                  <a:pt x="59" y="1220"/>
                </a:lnTo>
                <a:lnTo>
                  <a:pt x="62" y="1222"/>
                </a:lnTo>
                <a:lnTo>
                  <a:pt x="63" y="1224"/>
                </a:lnTo>
                <a:lnTo>
                  <a:pt x="63" y="1224"/>
                </a:lnTo>
                <a:lnTo>
                  <a:pt x="42" y="1252"/>
                </a:lnTo>
                <a:lnTo>
                  <a:pt x="26" y="1275"/>
                </a:lnTo>
                <a:lnTo>
                  <a:pt x="19" y="1285"/>
                </a:lnTo>
                <a:lnTo>
                  <a:pt x="15" y="1294"/>
                </a:lnTo>
                <a:lnTo>
                  <a:pt x="15" y="1294"/>
                </a:lnTo>
                <a:lnTo>
                  <a:pt x="9" y="1305"/>
                </a:lnTo>
                <a:lnTo>
                  <a:pt x="4" y="1313"/>
                </a:lnTo>
                <a:lnTo>
                  <a:pt x="1" y="1317"/>
                </a:lnTo>
                <a:lnTo>
                  <a:pt x="0" y="1322"/>
                </a:lnTo>
                <a:lnTo>
                  <a:pt x="0" y="1327"/>
                </a:lnTo>
                <a:lnTo>
                  <a:pt x="1" y="1332"/>
                </a:lnTo>
                <a:lnTo>
                  <a:pt x="1" y="1332"/>
                </a:lnTo>
                <a:lnTo>
                  <a:pt x="8" y="1343"/>
                </a:lnTo>
                <a:lnTo>
                  <a:pt x="13" y="1349"/>
                </a:lnTo>
                <a:lnTo>
                  <a:pt x="16" y="1350"/>
                </a:lnTo>
                <a:lnTo>
                  <a:pt x="19" y="1351"/>
                </a:lnTo>
                <a:lnTo>
                  <a:pt x="27" y="1353"/>
                </a:lnTo>
                <a:lnTo>
                  <a:pt x="27" y="1353"/>
                </a:lnTo>
                <a:lnTo>
                  <a:pt x="43" y="1351"/>
                </a:lnTo>
                <a:lnTo>
                  <a:pt x="53" y="1353"/>
                </a:lnTo>
                <a:lnTo>
                  <a:pt x="69" y="1356"/>
                </a:lnTo>
                <a:lnTo>
                  <a:pt x="69" y="1356"/>
                </a:lnTo>
                <a:lnTo>
                  <a:pt x="104" y="1367"/>
                </a:lnTo>
                <a:lnTo>
                  <a:pt x="120" y="1371"/>
                </a:lnTo>
                <a:lnTo>
                  <a:pt x="137" y="1374"/>
                </a:lnTo>
                <a:lnTo>
                  <a:pt x="137" y="1374"/>
                </a:lnTo>
                <a:lnTo>
                  <a:pt x="154" y="1374"/>
                </a:lnTo>
                <a:lnTo>
                  <a:pt x="169" y="1371"/>
                </a:lnTo>
                <a:lnTo>
                  <a:pt x="180" y="1367"/>
                </a:lnTo>
                <a:lnTo>
                  <a:pt x="189" y="1365"/>
                </a:lnTo>
                <a:lnTo>
                  <a:pt x="189" y="1365"/>
                </a:lnTo>
                <a:lnTo>
                  <a:pt x="196" y="1360"/>
                </a:lnTo>
                <a:lnTo>
                  <a:pt x="201" y="1356"/>
                </a:lnTo>
                <a:lnTo>
                  <a:pt x="203" y="1354"/>
                </a:lnTo>
                <a:lnTo>
                  <a:pt x="203" y="1351"/>
                </a:lnTo>
                <a:lnTo>
                  <a:pt x="203" y="1350"/>
                </a:lnTo>
                <a:lnTo>
                  <a:pt x="202" y="1349"/>
                </a:lnTo>
                <a:lnTo>
                  <a:pt x="202" y="1349"/>
                </a:lnTo>
                <a:lnTo>
                  <a:pt x="195" y="1345"/>
                </a:lnTo>
                <a:lnTo>
                  <a:pt x="191" y="1345"/>
                </a:lnTo>
                <a:lnTo>
                  <a:pt x="186" y="1347"/>
                </a:lnTo>
                <a:lnTo>
                  <a:pt x="186" y="1347"/>
                </a:lnTo>
                <a:lnTo>
                  <a:pt x="182" y="1348"/>
                </a:lnTo>
                <a:lnTo>
                  <a:pt x="179" y="1348"/>
                </a:lnTo>
                <a:lnTo>
                  <a:pt x="171" y="1347"/>
                </a:lnTo>
                <a:lnTo>
                  <a:pt x="163" y="1344"/>
                </a:lnTo>
                <a:lnTo>
                  <a:pt x="157" y="1342"/>
                </a:lnTo>
                <a:lnTo>
                  <a:pt x="157" y="1342"/>
                </a:lnTo>
                <a:lnTo>
                  <a:pt x="149" y="1337"/>
                </a:lnTo>
                <a:lnTo>
                  <a:pt x="143" y="1332"/>
                </a:lnTo>
                <a:lnTo>
                  <a:pt x="137" y="1327"/>
                </a:lnTo>
                <a:lnTo>
                  <a:pt x="133" y="1323"/>
                </a:lnTo>
                <a:lnTo>
                  <a:pt x="133" y="1323"/>
                </a:lnTo>
                <a:lnTo>
                  <a:pt x="125" y="1307"/>
                </a:lnTo>
                <a:lnTo>
                  <a:pt x="125" y="1307"/>
                </a:lnTo>
                <a:lnTo>
                  <a:pt x="122" y="1302"/>
                </a:lnTo>
                <a:lnTo>
                  <a:pt x="121" y="1292"/>
                </a:lnTo>
                <a:lnTo>
                  <a:pt x="121" y="1273"/>
                </a:lnTo>
                <a:lnTo>
                  <a:pt x="121" y="1273"/>
                </a:lnTo>
                <a:lnTo>
                  <a:pt x="123" y="1264"/>
                </a:lnTo>
                <a:lnTo>
                  <a:pt x="126" y="1257"/>
                </a:lnTo>
                <a:lnTo>
                  <a:pt x="131" y="1248"/>
                </a:lnTo>
                <a:lnTo>
                  <a:pt x="131" y="1248"/>
                </a:lnTo>
                <a:lnTo>
                  <a:pt x="144" y="1253"/>
                </a:lnTo>
                <a:lnTo>
                  <a:pt x="176" y="1264"/>
                </a:lnTo>
                <a:lnTo>
                  <a:pt x="193" y="1270"/>
                </a:lnTo>
                <a:lnTo>
                  <a:pt x="208" y="1274"/>
                </a:lnTo>
                <a:lnTo>
                  <a:pt x="219" y="1275"/>
                </a:lnTo>
                <a:lnTo>
                  <a:pt x="223" y="1275"/>
                </a:lnTo>
                <a:lnTo>
                  <a:pt x="224" y="1274"/>
                </a:lnTo>
                <a:lnTo>
                  <a:pt x="224" y="1274"/>
                </a:lnTo>
                <a:lnTo>
                  <a:pt x="230" y="1248"/>
                </a:lnTo>
                <a:lnTo>
                  <a:pt x="237" y="1232"/>
                </a:lnTo>
                <a:lnTo>
                  <a:pt x="241" y="1219"/>
                </a:lnTo>
                <a:lnTo>
                  <a:pt x="241" y="1219"/>
                </a:lnTo>
                <a:lnTo>
                  <a:pt x="265" y="1164"/>
                </a:lnTo>
                <a:lnTo>
                  <a:pt x="287" y="1116"/>
                </a:lnTo>
                <a:lnTo>
                  <a:pt x="287" y="1116"/>
                </a:lnTo>
                <a:lnTo>
                  <a:pt x="324" y="1046"/>
                </a:lnTo>
                <a:lnTo>
                  <a:pt x="324" y="1046"/>
                </a:lnTo>
                <a:lnTo>
                  <a:pt x="355" y="971"/>
                </a:lnTo>
                <a:lnTo>
                  <a:pt x="377" y="917"/>
                </a:lnTo>
                <a:lnTo>
                  <a:pt x="384" y="898"/>
                </a:lnTo>
                <a:lnTo>
                  <a:pt x="387" y="886"/>
                </a:lnTo>
                <a:lnTo>
                  <a:pt x="387" y="886"/>
                </a:lnTo>
                <a:lnTo>
                  <a:pt x="390" y="863"/>
                </a:lnTo>
                <a:lnTo>
                  <a:pt x="393" y="853"/>
                </a:lnTo>
                <a:lnTo>
                  <a:pt x="395" y="851"/>
                </a:lnTo>
                <a:lnTo>
                  <a:pt x="398" y="850"/>
                </a:lnTo>
                <a:lnTo>
                  <a:pt x="398" y="850"/>
                </a:lnTo>
                <a:lnTo>
                  <a:pt x="400" y="851"/>
                </a:lnTo>
                <a:lnTo>
                  <a:pt x="404" y="854"/>
                </a:lnTo>
                <a:lnTo>
                  <a:pt x="415" y="868"/>
                </a:lnTo>
                <a:lnTo>
                  <a:pt x="449" y="912"/>
                </a:lnTo>
                <a:lnTo>
                  <a:pt x="484" y="962"/>
                </a:lnTo>
                <a:lnTo>
                  <a:pt x="497" y="981"/>
                </a:lnTo>
                <a:lnTo>
                  <a:pt x="505" y="995"/>
                </a:lnTo>
                <a:lnTo>
                  <a:pt x="505" y="995"/>
                </a:lnTo>
                <a:lnTo>
                  <a:pt x="518" y="1022"/>
                </a:lnTo>
                <a:lnTo>
                  <a:pt x="538" y="1059"/>
                </a:lnTo>
                <a:lnTo>
                  <a:pt x="572" y="1123"/>
                </a:lnTo>
                <a:lnTo>
                  <a:pt x="572" y="1123"/>
                </a:lnTo>
                <a:lnTo>
                  <a:pt x="592" y="1158"/>
                </a:lnTo>
                <a:lnTo>
                  <a:pt x="603" y="1178"/>
                </a:lnTo>
                <a:lnTo>
                  <a:pt x="616" y="1201"/>
                </a:lnTo>
                <a:lnTo>
                  <a:pt x="616" y="1201"/>
                </a:lnTo>
                <a:lnTo>
                  <a:pt x="638" y="1248"/>
                </a:lnTo>
                <a:lnTo>
                  <a:pt x="644" y="1264"/>
                </a:lnTo>
                <a:lnTo>
                  <a:pt x="646" y="1275"/>
                </a:lnTo>
                <a:lnTo>
                  <a:pt x="646" y="1275"/>
                </a:lnTo>
                <a:lnTo>
                  <a:pt x="648" y="1280"/>
                </a:lnTo>
                <a:lnTo>
                  <a:pt x="649" y="1285"/>
                </a:lnTo>
                <a:lnTo>
                  <a:pt x="654" y="1295"/>
                </a:lnTo>
                <a:lnTo>
                  <a:pt x="661" y="1306"/>
                </a:lnTo>
                <a:lnTo>
                  <a:pt x="671" y="1306"/>
                </a:lnTo>
                <a:lnTo>
                  <a:pt x="671" y="1306"/>
                </a:lnTo>
                <a:lnTo>
                  <a:pt x="671" y="1322"/>
                </a:lnTo>
                <a:lnTo>
                  <a:pt x="671" y="1334"/>
                </a:lnTo>
                <a:lnTo>
                  <a:pt x="671" y="1344"/>
                </a:lnTo>
                <a:lnTo>
                  <a:pt x="671" y="1344"/>
                </a:lnTo>
                <a:lnTo>
                  <a:pt x="670" y="1347"/>
                </a:lnTo>
                <a:lnTo>
                  <a:pt x="668" y="1349"/>
                </a:lnTo>
                <a:lnTo>
                  <a:pt x="665" y="1353"/>
                </a:lnTo>
                <a:lnTo>
                  <a:pt x="664" y="1354"/>
                </a:lnTo>
                <a:lnTo>
                  <a:pt x="664" y="1356"/>
                </a:lnTo>
                <a:lnTo>
                  <a:pt x="666" y="1360"/>
                </a:lnTo>
                <a:lnTo>
                  <a:pt x="671" y="1365"/>
                </a:lnTo>
                <a:lnTo>
                  <a:pt x="671" y="1365"/>
                </a:lnTo>
                <a:lnTo>
                  <a:pt x="677" y="1369"/>
                </a:lnTo>
                <a:lnTo>
                  <a:pt x="684" y="1371"/>
                </a:lnTo>
                <a:lnTo>
                  <a:pt x="693" y="1372"/>
                </a:lnTo>
                <a:lnTo>
                  <a:pt x="702" y="1374"/>
                </a:lnTo>
                <a:lnTo>
                  <a:pt x="723" y="1371"/>
                </a:lnTo>
                <a:lnTo>
                  <a:pt x="745" y="1367"/>
                </a:lnTo>
                <a:lnTo>
                  <a:pt x="745" y="1367"/>
                </a:lnTo>
                <a:lnTo>
                  <a:pt x="798" y="1356"/>
                </a:lnTo>
                <a:lnTo>
                  <a:pt x="819" y="1351"/>
                </a:lnTo>
                <a:lnTo>
                  <a:pt x="826" y="1350"/>
                </a:lnTo>
                <a:lnTo>
                  <a:pt x="831" y="1348"/>
                </a:lnTo>
                <a:lnTo>
                  <a:pt x="831" y="1348"/>
                </a:lnTo>
                <a:lnTo>
                  <a:pt x="835" y="1344"/>
                </a:lnTo>
                <a:lnTo>
                  <a:pt x="836" y="1342"/>
                </a:lnTo>
                <a:lnTo>
                  <a:pt x="837" y="1339"/>
                </a:lnTo>
                <a:lnTo>
                  <a:pt x="835" y="1338"/>
                </a:lnTo>
                <a:lnTo>
                  <a:pt x="835" y="1338"/>
                </a:lnTo>
                <a:lnTo>
                  <a:pt x="828" y="1335"/>
                </a:lnTo>
                <a:lnTo>
                  <a:pt x="822" y="1333"/>
                </a:lnTo>
                <a:lnTo>
                  <a:pt x="811" y="1327"/>
                </a:lnTo>
                <a:lnTo>
                  <a:pt x="811" y="1327"/>
                </a:lnTo>
                <a:lnTo>
                  <a:pt x="795" y="1319"/>
                </a:lnTo>
                <a:lnTo>
                  <a:pt x="782" y="1315"/>
                </a:lnTo>
                <a:lnTo>
                  <a:pt x="771" y="1310"/>
                </a:lnTo>
                <a:lnTo>
                  <a:pt x="763" y="1305"/>
                </a:lnTo>
                <a:lnTo>
                  <a:pt x="763" y="1305"/>
                </a:lnTo>
                <a:lnTo>
                  <a:pt x="758" y="1299"/>
                </a:lnTo>
                <a:lnTo>
                  <a:pt x="753" y="1292"/>
                </a:lnTo>
                <a:lnTo>
                  <a:pt x="748" y="1284"/>
                </a:lnTo>
                <a:lnTo>
                  <a:pt x="767" y="1274"/>
                </a:lnTo>
                <a:lnTo>
                  <a:pt x="767" y="1274"/>
                </a:lnTo>
                <a:lnTo>
                  <a:pt x="748" y="1195"/>
                </a:lnTo>
                <a:lnTo>
                  <a:pt x="734" y="1135"/>
                </a:lnTo>
                <a:lnTo>
                  <a:pt x="724" y="1091"/>
                </a:lnTo>
                <a:lnTo>
                  <a:pt x="724" y="1091"/>
                </a:lnTo>
                <a:lnTo>
                  <a:pt x="719" y="1062"/>
                </a:lnTo>
                <a:lnTo>
                  <a:pt x="712" y="1029"/>
                </a:lnTo>
                <a:lnTo>
                  <a:pt x="702" y="989"/>
                </a:lnTo>
                <a:lnTo>
                  <a:pt x="688" y="941"/>
                </a:lnTo>
                <a:lnTo>
                  <a:pt x="688" y="941"/>
                </a:lnTo>
                <a:lnTo>
                  <a:pt x="680" y="915"/>
                </a:lnTo>
                <a:lnTo>
                  <a:pt x="670" y="890"/>
                </a:lnTo>
                <a:lnTo>
                  <a:pt x="652" y="847"/>
                </a:lnTo>
                <a:lnTo>
                  <a:pt x="636" y="815"/>
                </a:lnTo>
                <a:lnTo>
                  <a:pt x="628" y="795"/>
                </a:lnTo>
                <a:lnTo>
                  <a:pt x="628" y="795"/>
                </a:lnTo>
                <a:lnTo>
                  <a:pt x="620" y="777"/>
                </a:lnTo>
                <a:lnTo>
                  <a:pt x="608" y="752"/>
                </a:lnTo>
                <a:lnTo>
                  <a:pt x="592" y="723"/>
                </a:lnTo>
                <a:lnTo>
                  <a:pt x="592" y="723"/>
                </a:lnTo>
                <a:lnTo>
                  <a:pt x="604" y="717"/>
                </a:lnTo>
                <a:lnTo>
                  <a:pt x="612" y="713"/>
                </a:lnTo>
                <a:lnTo>
                  <a:pt x="614" y="712"/>
                </a:lnTo>
                <a:lnTo>
                  <a:pt x="614" y="711"/>
                </a:lnTo>
                <a:lnTo>
                  <a:pt x="614" y="711"/>
                </a:lnTo>
                <a:lnTo>
                  <a:pt x="609" y="709"/>
                </a:lnTo>
                <a:lnTo>
                  <a:pt x="600" y="704"/>
                </a:lnTo>
                <a:lnTo>
                  <a:pt x="590" y="697"/>
                </a:lnTo>
                <a:lnTo>
                  <a:pt x="585" y="692"/>
                </a:lnTo>
                <a:lnTo>
                  <a:pt x="580" y="686"/>
                </a:lnTo>
                <a:lnTo>
                  <a:pt x="580" y="686"/>
                </a:lnTo>
                <a:lnTo>
                  <a:pt x="571" y="670"/>
                </a:lnTo>
                <a:lnTo>
                  <a:pt x="561" y="649"/>
                </a:lnTo>
                <a:lnTo>
                  <a:pt x="552" y="624"/>
                </a:lnTo>
                <a:lnTo>
                  <a:pt x="581" y="636"/>
                </a:lnTo>
                <a:lnTo>
                  <a:pt x="581" y="636"/>
                </a:lnTo>
                <a:lnTo>
                  <a:pt x="582" y="623"/>
                </a:lnTo>
                <a:lnTo>
                  <a:pt x="581" y="613"/>
                </a:lnTo>
                <a:lnTo>
                  <a:pt x="580" y="605"/>
                </a:lnTo>
                <a:lnTo>
                  <a:pt x="580" y="605"/>
                </a:lnTo>
                <a:lnTo>
                  <a:pt x="575" y="595"/>
                </a:lnTo>
                <a:lnTo>
                  <a:pt x="572" y="591"/>
                </a:lnTo>
                <a:lnTo>
                  <a:pt x="570" y="590"/>
                </a:lnTo>
                <a:lnTo>
                  <a:pt x="570" y="590"/>
                </a:lnTo>
                <a:lnTo>
                  <a:pt x="554" y="583"/>
                </a:lnTo>
                <a:lnTo>
                  <a:pt x="542" y="576"/>
                </a:lnTo>
                <a:lnTo>
                  <a:pt x="556" y="562"/>
                </a:lnTo>
                <a:lnTo>
                  <a:pt x="556" y="562"/>
                </a:lnTo>
                <a:lnTo>
                  <a:pt x="575" y="543"/>
                </a:lnTo>
                <a:lnTo>
                  <a:pt x="588" y="531"/>
                </a:lnTo>
                <a:lnTo>
                  <a:pt x="596" y="525"/>
                </a:lnTo>
                <a:lnTo>
                  <a:pt x="596" y="525"/>
                </a:lnTo>
                <a:lnTo>
                  <a:pt x="602" y="526"/>
                </a:lnTo>
                <a:lnTo>
                  <a:pt x="613" y="531"/>
                </a:lnTo>
                <a:lnTo>
                  <a:pt x="648" y="546"/>
                </a:lnTo>
                <a:lnTo>
                  <a:pt x="648" y="546"/>
                </a:lnTo>
                <a:lnTo>
                  <a:pt x="654" y="547"/>
                </a:lnTo>
                <a:lnTo>
                  <a:pt x="661" y="547"/>
                </a:lnTo>
                <a:lnTo>
                  <a:pt x="670" y="546"/>
                </a:lnTo>
                <a:lnTo>
                  <a:pt x="681" y="543"/>
                </a:lnTo>
                <a:lnTo>
                  <a:pt x="705" y="536"/>
                </a:lnTo>
                <a:lnTo>
                  <a:pt x="730" y="526"/>
                </a:lnTo>
                <a:lnTo>
                  <a:pt x="756" y="515"/>
                </a:lnTo>
                <a:lnTo>
                  <a:pt x="778" y="504"/>
                </a:lnTo>
                <a:lnTo>
                  <a:pt x="794" y="493"/>
                </a:lnTo>
                <a:lnTo>
                  <a:pt x="800" y="489"/>
                </a:lnTo>
                <a:lnTo>
                  <a:pt x="803" y="485"/>
                </a:lnTo>
                <a:lnTo>
                  <a:pt x="803" y="485"/>
                </a:lnTo>
                <a:lnTo>
                  <a:pt x="809" y="476"/>
                </a:lnTo>
                <a:lnTo>
                  <a:pt x="812" y="472"/>
                </a:lnTo>
                <a:lnTo>
                  <a:pt x="812" y="468"/>
                </a:lnTo>
                <a:lnTo>
                  <a:pt x="811" y="462"/>
                </a:lnTo>
                <a:lnTo>
                  <a:pt x="811" y="462"/>
                </a:lnTo>
                <a:lnTo>
                  <a:pt x="805" y="446"/>
                </a:lnTo>
                <a:lnTo>
                  <a:pt x="796" y="424"/>
                </a:lnTo>
                <a:lnTo>
                  <a:pt x="784" y="397"/>
                </a:lnTo>
                <a:lnTo>
                  <a:pt x="784" y="397"/>
                </a:lnTo>
                <a:lnTo>
                  <a:pt x="805" y="382"/>
                </a:lnTo>
                <a:lnTo>
                  <a:pt x="838" y="360"/>
                </a:lnTo>
                <a:lnTo>
                  <a:pt x="838" y="360"/>
                </a:lnTo>
                <a:lnTo>
                  <a:pt x="843" y="355"/>
                </a:lnTo>
                <a:lnTo>
                  <a:pt x="847" y="351"/>
                </a:lnTo>
                <a:lnTo>
                  <a:pt x="849" y="346"/>
                </a:lnTo>
                <a:lnTo>
                  <a:pt x="851" y="343"/>
                </a:lnTo>
                <a:lnTo>
                  <a:pt x="852" y="335"/>
                </a:lnTo>
                <a:lnTo>
                  <a:pt x="851" y="332"/>
                </a:lnTo>
                <a:lnTo>
                  <a:pt x="851" y="332"/>
                </a:lnTo>
                <a:lnTo>
                  <a:pt x="851" y="330"/>
                </a:lnTo>
                <a:lnTo>
                  <a:pt x="851" y="329"/>
                </a:lnTo>
                <a:lnTo>
                  <a:pt x="851" y="327"/>
                </a:lnTo>
                <a:lnTo>
                  <a:pt x="849" y="322"/>
                </a:lnTo>
                <a:lnTo>
                  <a:pt x="849" y="322"/>
                </a:lnTo>
                <a:lnTo>
                  <a:pt x="848" y="317"/>
                </a:lnTo>
                <a:lnTo>
                  <a:pt x="848" y="313"/>
                </a:lnTo>
                <a:lnTo>
                  <a:pt x="847" y="310"/>
                </a:lnTo>
                <a:lnTo>
                  <a:pt x="842" y="305"/>
                </a:lnTo>
                <a:lnTo>
                  <a:pt x="842" y="305"/>
                </a:lnTo>
                <a:lnTo>
                  <a:pt x="828" y="292"/>
                </a:lnTo>
                <a:lnTo>
                  <a:pt x="821" y="286"/>
                </a:lnTo>
                <a:lnTo>
                  <a:pt x="821" y="286"/>
                </a:lnTo>
                <a:lnTo>
                  <a:pt x="817" y="286"/>
                </a:lnTo>
                <a:lnTo>
                  <a:pt x="811" y="289"/>
                </a:lnTo>
                <a:lnTo>
                  <a:pt x="811" y="289"/>
                </a:lnTo>
                <a:lnTo>
                  <a:pt x="803" y="291"/>
                </a:lnTo>
                <a:lnTo>
                  <a:pt x="796" y="292"/>
                </a:lnTo>
                <a:lnTo>
                  <a:pt x="796" y="292"/>
                </a:lnTo>
                <a:lnTo>
                  <a:pt x="769" y="274"/>
                </a:lnTo>
                <a:lnTo>
                  <a:pt x="769" y="274"/>
                </a:lnTo>
                <a:lnTo>
                  <a:pt x="764" y="271"/>
                </a:lnTo>
                <a:lnTo>
                  <a:pt x="758" y="270"/>
                </a:lnTo>
                <a:lnTo>
                  <a:pt x="751" y="269"/>
                </a:lnTo>
                <a:lnTo>
                  <a:pt x="745" y="269"/>
                </a:lnTo>
                <a:lnTo>
                  <a:pt x="745" y="269"/>
                </a:lnTo>
                <a:lnTo>
                  <a:pt x="739" y="270"/>
                </a:lnTo>
                <a:lnTo>
                  <a:pt x="732" y="269"/>
                </a:lnTo>
                <a:lnTo>
                  <a:pt x="726" y="270"/>
                </a:lnTo>
                <a:lnTo>
                  <a:pt x="721" y="271"/>
                </a:lnTo>
                <a:lnTo>
                  <a:pt x="721" y="271"/>
                </a:lnTo>
                <a:lnTo>
                  <a:pt x="715" y="276"/>
                </a:lnTo>
                <a:lnTo>
                  <a:pt x="710" y="284"/>
                </a:lnTo>
                <a:lnTo>
                  <a:pt x="710" y="284"/>
                </a:lnTo>
                <a:lnTo>
                  <a:pt x="707" y="287"/>
                </a:lnTo>
                <a:lnTo>
                  <a:pt x="702" y="291"/>
                </a:lnTo>
                <a:lnTo>
                  <a:pt x="689" y="301"/>
                </a:lnTo>
                <a:lnTo>
                  <a:pt x="673" y="313"/>
                </a:lnTo>
                <a:lnTo>
                  <a:pt x="673" y="313"/>
                </a:lnTo>
                <a:lnTo>
                  <a:pt x="641" y="270"/>
                </a:lnTo>
                <a:lnTo>
                  <a:pt x="641" y="270"/>
                </a:lnTo>
                <a:lnTo>
                  <a:pt x="638" y="267"/>
                </a:lnTo>
                <a:lnTo>
                  <a:pt x="630" y="260"/>
                </a:lnTo>
                <a:lnTo>
                  <a:pt x="622" y="254"/>
                </a:lnTo>
                <a:lnTo>
                  <a:pt x="612" y="248"/>
                </a:lnTo>
                <a:lnTo>
                  <a:pt x="612" y="248"/>
                </a:lnTo>
                <a:lnTo>
                  <a:pt x="600" y="242"/>
                </a:lnTo>
                <a:lnTo>
                  <a:pt x="585" y="232"/>
                </a:lnTo>
                <a:lnTo>
                  <a:pt x="569" y="220"/>
                </a:lnTo>
                <a:lnTo>
                  <a:pt x="569" y="211"/>
                </a:lnTo>
                <a:lnTo>
                  <a:pt x="569" y="211"/>
                </a:lnTo>
                <a:lnTo>
                  <a:pt x="593" y="211"/>
                </a:lnTo>
                <a:lnTo>
                  <a:pt x="612" y="211"/>
                </a:lnTo>
                <a:lnTo>
                  <a:pt x="622" y="210"/>
                </a:lnTo>
                <a:lnTo>
                  <a:pt x="622" y="210"/>
                </a:lnTo>
                <a:lnTo>
                  <a:pt x="624" y="209"/>
                </a:lnTo>
                <a:lnTo>
                  <a:pt x="625" y="205"/>
                </a:lnTo>
                <a:lnTo>
                  <a:pt x="629" y="195"/>
                </a:lnTo>
                <a:lnTo>
                  <a:pt x="635" y="178"/>
                </a:lnTo>
                <a:lnTo>
                  <a:pt x="635" y="178"/>
                </a:lnTo>
                <a:lnTo>
                  <a:pt x="636" y="171"/>
                </a:lnTo>
                <a:lnTo>
                  <a:pt x="639" y="166"/>
                </a:lnTo>
                <a:lnTo>
                  <a:pt x="639" y="166"/>
                </a:lnTo>
                <a:lnTo>
                  <a:pt x="639" y="162"/>
                </a:lnTo>
                <a:lnTo>
                  <a:pt x="640" y="157"/>
                </a:lnTo>
                <a:lnTo>
                  <a:pt x="640" y="151"/>
                </a:lnTo>
                <a:lnTo>
                  <a:pt x="640" y="151"/>
                </a:lnTo>
                <a:lnTo>
                  <a:pt x="645" y="147"/>
                </a:lnTo>
                <a:lnTo>
                  <a:pt x="650" y="145"/>
                </a:lnTo>
                <a:lnTo>
                  <a:pt x="651" y="142"/>
                </a:lnTo>
                <a:lnTo>
                  <a:pt x="651" y="142"/>
                </a:lnTo>
                <a:lnTo>
                  <a:pt x="651" y="140"/>
                </a:lnTo>
                <a:lnTo>
                  <a:pt x="649" y="136"/>
                </a:lnTo>
                <a:lnTo>
                  <a:pt x="644" y="128"/>
                </a:lnTo>
                <a:lnTo>
                  <a:pt x="644" y="128"/>
                </a:lnTo>
                <a:lnTo>
                  <a:pt x="643" y="120"/>
                </a:lnTo>
                <a:lnTo>
                  <a:pt x="643" y="112"/>
                </a:lnTo>
                <a:lnTo>
                  <a:pt x="643" y="93"/>
                </a:lnTo>
                <a:lnTo>
                  <a:pt x="643" y="93"/>
                </a:lnTo>
                <a:lnTo>
                  <a:pt x="643" y="87"/>
                </a:lnTo>
                <a:lnTo>
                  <a:pt x="644" y="78"/>
                </a:lnTo>
                <a:lnTo>
                  <a:pt x="645" y="71"/>
                </a:lnTo>
                <a:lnTo>
                  <a:pt x="645" y="71"/>
                </a:lnTo>
                <a:lnTo>
                  <a:pt x="648" y="68"/>
                </a:lnTo>
                <a:lnTo>
                  <a:pt x="652" y="64"/>
                </a:lnTo>
                <a:lnTo>
                  <a:pt x="657" y="56"/>
                </a:lnTo>
                <a:lnTo>
                  <a:pt x="659" y="51"/>
                </a:lnTo>
                <a:lnTo>
                  <a:pt x="657" y="48"/>
                </a:lnTo>
                <a:lnTo>
                  <a:pt x="657" y="48"/>
                </a:lnTo>
                <a:lnTo>
                  <a:pt x="656" y="40"/>
                </a:lnTo>
                <a:lnTo>
                  <a:pt x="654" y="34"/>
                </a:lnTo>
                <a:lnTo>
                  <a:pt x="648" y="27"/>
                </a:lnTo>
                <a:lnTo>
                  <a:pt x="648" y="27"/>
                </a:lnTo>
                <a:lnTo>
                  <a:pt x="643" y="22"/>
                </a:lnTo>
                <a:lnTo>
                  <a:pt x="634" y="17"/>
                </a:lnTo>
                <a:lnTo>
                  <a:pt x="624" y="11"/>
                </a:lnTo>
                <a:lnTo>
                  <a:pt x="624" y="11"/>
                </a:lnTo>
                <a:lnTo>
                  <a:pt x="609" y="6"/>
                </a:lnTo>
                <a:lnTo>
                  <a:pt x="598" y="2"/>
                </a:lnTo>
                <a:lnTo>
                  <a:pt x="591" y="1"/>
                </a:lnTo>
                <a:lnTo>
                  <a:pt x="591" y="1"/>
                </a:lnTo>
                <a:lnTo>
                  <a:pt x="571" y="0"/>
                </a:lnTo>
                <a:lnTo>
                  <a:pt x="552" y="0"/>
                </a:lnTo>
                <a:lnTo>
                  <a:pt x="552" y="0"/>
                </a:lnTo>
                <a:lnTo>
                  <a:pt x="527" y="0"/>
                </a:lnTo>
                <a:lnTo>
                  <a:pt x="512" y="1"/>
                </a:lnTo>
                <a:lnTo>
                  <a:pt x="507" y="1"/>
                </a:lnTo>
                <a:lnTo>
                  <a:pt x="505" y="2"/>
                </a:lnTo>
                <a:lnTo>
                  <a:pt x="505" y="2"/>
                </a:lnTo>
                <a:lnTo>
                  <a:pt x="491" y="14"/>
                </a:lnTo>
                <a:lnTo>
                  <a:pt x="484" y="22"/>
                </a:lnTo>
                <a:lnTo>
                  <a:pt x="480" y="27"/>
                </a:lnTo>
                <a:lnTo>
                  <a:pt x="480" y="27"/>
                </a:lnTo>
                <a:lnTo>
                  <a:pt x="478" y="36"/>
                </a:lnTo>
                <a:lnTo>
                  <a:pt x="475" y="49"/>
                </a:lnTo>
                <a:lnTo>
                  <a:pt x="475" y="49"/>
                </a:lnTo>
                <a:lnTo>
                  <a:pt x="474" y="56"/>
                </a:lnTo>
                <a:lnTo>
                  <a:pt x="473" y="60"/>
                </a:lnTo>
                <a:lnTo>
                  <a:pt x="472" y="62"/>
                </a:lnTo>
                <a:lnTo>
                  <a:pt x="472" y="62"/>
                </a:lnTo>
                <a:lnTo>
                  <a:pt x="464" y="68"/>
                </a:lnTo>
                <a:lnTo>
                  <a:pt x="462" y="72"/>
                </a:lnTo>
                <a:lnTo>
                  <a:pt x="459" y="76"/>
                </a:lnTo>
                <a:lnTo>
                  <a:pt x="459" y="76"/>
                </a:lnTo>
                <a:lnTo>
                  <a:pt x="457" y="88"/>
                </a:lnTo>
                <a:lnTo>
                  <a:pt x="456" y="99"/>
                </a:lnTo>
                <a:lnTo>
                  <a:pt x="456" y="99"/>
                </a:lnTo>
                <a:lnTo>
                  <a:pt x="458" y="107"/>
                </a:lnTo>
                <a:lnTo>
                  <a:pt x="460" y="114"/>
                </a:lnTo>
                <a:lnTo>
                  <a:pt x="460" y="114"/>
                </a:lnTo>
                <a:lnTo>
                  <a:pt x="465" y="126"/>
                </a:lnTo>
                <a:lnTo>
                  <a:pt x="469" y="135"/>
                </a:lnTo>
                <a:lnTo>
                  <a:pt x="458" y="148"/>
                </a:lnTo>
                <a:lnTo>
                  <a:pt x="463" y="153"/>
                </a:lnTo>
                <a:lnTo>
                  <a:pt x="457" y="161"/>
                </a:lnTo>
                <a:lnTo>
                  <a:pt x="468" y="162"/>
                </a:lnTo>
                <a:close/>
                <a:moveTo>
                  <a:pt x="741" y="313"/>
                </a:moveTo>
                <a:lnTo>
                  <a:pt x="741" y="313"/>
                </a:lnTo>
                <a:lnTo>
                  <a:pt x="763" y="313"/>
                </a:lnTo>
                <a:lnTo>
                  <a:pt x="763" y="313"/>
                </a:lnTo>
                <a:lnTo>
                  <a:pt x="768" y="317"/>
                </a:lnTo>
                <a:lnTo>
                  <a:pt x="772" y="321"/>
                </a:lnTo>
                <a:lnTo>
                  <a:pt x="772" y="321"/>
                </a:lnTo>
                <a:lnTo>
                  <a:pt x="768" y="323"/>
                </a:lnTo>
                <a:lnTo>
                  <a:pt x="766" y="327"/>
                </a:lnTo>
                <a:lnTo>
                  <a:pt x="763" y="330"/>
                </a:lnTo>
                <a:lnTo>
                  <a:pt x="763" y="330"/>
                </a:lnTo>
                <a:lnTo>
                  <a:pt x="762" y="334"/>
                </a:lnTo>
                <a:lnTo>
                  <a:pt x="761" y="340"/>
                </a:lnTo>
                <a:lnTo>
                  <a:pt x="761" y="345"/>
                </a:lnTo>
                <a:lnTo>
                  <a:pt x="760" y="349"/>
                </a:lnTo>
                <a:lnTo>
                  <a:pt x="760" y="349"/>
                </a:lnTo>
                <a:lnTo>
                  <a:pt x="753" y="356"/>
                </a:lnTo>
                <a:lnTo>
                  <a:pt x="748" y="361"/>
                </a:lnTo>
                <a:lnTo>
                  <a:pt x="741" y="360"/>
                </a:lnTo>
                <a:lnTo>
                  <a:pt x="741" y="360"/>
                </a:lnTo>
                <a:lnTo>
                  <a:pt x="712" y="377"/>
                </a:lnTo>
                <a:lnTo>
                  <a:pt x="712" y="377"/>
                </a:lnTo>
                <a:lnTo>
                  <a:pt x="705" y="380"/>
                </a:lnTo>
                <a:lnTo>
                  <a:pt x="698" y="381"/>
                </a:lnTo>
                <a:lnTo>
                  <a:pt x="689" y="383"/>
                </a:lnTo>
                <a:lnTo>
                  <a:pt x="677" y="369"/>
                </a:lnTo>
                <a:lnTo>
                  <a:pt x="677" y="369"/>
                </a:lnTo>
                <a:lnTo>
                  <a:pt x="686" y="361"/>
                </a:lnTo>
                <a:lnTo>
                  <a:pt x="694" y="354"/>
                </a:lnTo>
                <a:lnTo>
                  <a:pt x="704" y="348"/>
                </a:lnTo>
                <a:lnTo>
                  <a:pt x="704" y="348"/>
                </a:lnTo>
                <a:lnTo>
                  <a:pt x="720" y="339"/>
                </a:lnTo>
                <a:lnTo>
                  <a:pt x="732" y="333"/>
                </a:lnTo>
                <a:lnTo>
                  <a:pt x="732" y="333"/>
                </a:lnTo>
                <a:lnTo>
                  <a:pt x="734" y="330"/>
                </a:lnTo>
                <a:lnTo>
                  <a:pt x="736" y="328"/>
                </a:lnTo>
                <a:lnTo>
                  <a:pt x="739" y="321"/>
                </a:lnTo>
                <a:lnTo>
                  <a:pt x="741" y="313"/>
                </a:lnTo>
                <a:lnTo>
                  <a:pt x="741" y="31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A96EA8E3-2BB6-4FC3-BC1C-31C79F5225E0}"/>
              </a:ext>
            </a:extLst>
          </p:cNvPr>
          <p:cNvSpPr/>
          <p:nvPr/>
        </p:nvSpPr>
        <p:spPr bwMode="auto">
          <a:xfrm>
            <a:off x="271942" y="7097551"/>
            <a:ext cx="6319358" cy="2602485"/>
          </a:xfrm>
          <a:prstGeom prst="roundRect">
            <a:avLst>
              <a:gd name="adj" fmla="val 4307"/>
            </a:avLst>
          </a:prstGeom>
          <a:solidFill>
            <a:srgbClr val="FF99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  <a:cs typeface="+mn-cs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7CE395C-FE75-4267-A336-2CF11A15BFFF}"/>
              </a:ext>
            </a:extLst>
          </p:cNvPr>
          <p:cNvSpPr txBox="1"/>
          <p:nvPr/>
        </p:nvSpPr>
        <p:spPr>
          <a:xfrm>
            <a:off x="5696915" y="304021"/>
            <a:ext cx="1015663" cy="4070986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5400" b="1" i="0" u="none" strike="noStrike" kern="1200" cap="none" spc="0" normalizeH="0" baseline="0" noProof="0" dirty="0">
                <a:ln>
                  <a:noFill/>
                </a:ln>
                <a:solidFill>
                  <a:srgbClr val="FF9900"/>
                </a:solidFill>
                <a:effectLst/>
                <a:uLnTx/>
                <a:uFillTx/>
                <a:latin typeface="+mj-ea"/>
                <a:ea typeface="+mj-ea"/>
                <a:cs typeface="+mn-cs"/>
              </a:rPr>
              <a:t>生徒募集中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33C7E74E-7404-4AD8-9E21-DE66C5F9E36B}"/>
              </a:ext>
            </a:extLst>
          </p:cNvPr>
          <p:cNvSpPr txBox="1"/>
          <p:nvPr/>
        </p:nvSpPr>
        <p:spPr>
          <a:xfrm>
            <a:off x="1912776" y="7245049"/>
            <a:ext cx="3999813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毎週水・金曜日</a:t>
            </a: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少年の部（小学生）午後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6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一般の部（中学生以上）午後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8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>
            <a:off x="400881" y="5250363"/>
            <a:ext cx="1662090" cy="1662090"/>
            <a:chOff x="4824155" y="1802650"/>
            <a:chExt cx="1662090" cy="1662090"/>
          </a:xfrm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4971999" y="2273302"/>
              <a:ext cx="1359022" cy="774141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無料体験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実施中</a:t>
              </a:r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BFBF10F-6939-446C-AB1F-4BF15AD31733}"/>
              </a:ext>
            </a:extLst>
          </p:cNvPr>
          <p:cNvSpPr txBox="1"/>
          <p:nvPr/>
        </p:nvSpPr>
        <p:spPr>
          <a:xfrm rot="20997442">
            <a:off x="373225" y="4931329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見学歓迎</a:t>
            </a:r>
          </a:p>
        </p:txBody>
      </p:sp>
      <p:sp>
        <p:nvSpPr>
          <p:cNvPr id="22" name="Freeform 10">
            <a:extLst>
              <a:ext uri="{FF2B5EF4-FFF2-40B4-BE49-F238E27FC236}">
                <a16:creationId xmlns:a16="http://schemas.microsoft.com/office/drawing/2014/main" id="{8EA331BE-C831-4B39-8077-9AD24B6DE92F}"/>
              </a:ext>
            </a:extLst>
          </p:cNvPr>
          <p:cNvSpPr>
            <a:spLocks noEditPoints="1"/>
          </p:cNvSpPr>
          <p:nvPr/>
        </p:nvSpPr>
        <p:spPr bwMode="auto">
          <a:xfrm>
            <a:off x="309001" y="286553"/>
            <a:ext cx="2480132" cy="3494733"/>
          </a:xfrm>
          <a:custGeom>
            <a:avLst/>
            <a:gdLst>
              <a:gd name="T0" fmla="*/ 154 w 1034"/>
              <a:gd name="T1" fmla="*/ 461 h 1457"/>
              <a:gd name="T2" fmla="*/ 89 w 1034"/>
              <a:gd name="T3" fmla="*/ 453 h 1457"/>
              <a:gd name="T4" fmla="*/ 17 w 1034"/>
              <a:gd name="T5" fmla="*/ 482 h 1457"/>
              <a:gd name="T6" fmla="*/ 1 w 1034"/>
              <a:gd name="T7" fmla="*/ 540 h 1457"/>
              <a:gd name="T8" fmla="*/ 10 w 1034"/>
              <a:gd name="T9" fmla="*/ 593 h 1457"/>
              <a:gd name="T10" fmla="*/ 57 w 1034"/>
              <a:gd name="T11" fmla="*/ 625 h 1457"/>
              <a:gd name="T12" fmla="*/ 170 w 1034"/>
              <a:gd name="T13" fmla="*/ 620 h 1457"/>
              <a:gd name="T14" fmla="*/ 143 w 1034"/>
              <a:gd name="T15" fmla="*/ 709 h 1457"/>
              <a:gd name="T16" fmla="*/ 185 w 1034"/>
              <a:gd name="T17" fmla="*/ 800 h 1457"/>
              <a:gd name="T18" fmla="*/ 321 w 1034"/>
              <a:gd name="T19" fmla="*/ 762 h 1457"/>
              <a:gd name="T20" fmla="*/ 344 w 1034"/>
              <a:gd name="T21" fmla="*/ 801 h 1457"/>
              <a:gd name="T22" fmla="*/ 364 w 1034"/>
              <a:gd name="T23" fmla="*/ 835 h 1457"/>
              <a:gd name="T24" fmla="*/ 380 w 1034"/>
              <a:gd name="T25" fmla="*/ 843 h 1457"/>
              <a:gd name="T26" fmla="*/ 427 w 1034"/>
              <a:gd name="T27" fmla="*/ 949 h 1457"/>
              <a:gd name="T28" fmla="*/ 555 w 1034"/>
              <a:gd name="T29" fmla="*/ 1094 h 1457"/>
              <a:gd name="T30" fmla="*/ 546 w 1034"/>
              <a:gd name="T31" fmla="*/ 1164 h 1457"/>
              <a:gd name="T32" fmla="*/ 502 w 1034"/>
              <a:gd name="T33" fmla="*/ 1192 h 1457"/>
              <a:gd name="T34" fmla="*/ 618 w 1034"/>
              <a:gd name="T35" fmla="*/ 1191 h 1457"/>
              <a:gd name="T36" fmla="*/ 688 w 1034"/>
              <a:gd name="T37" fmla="*/ 1251 h 1457"/>
              <a:gd name="T38" fmla="*/ 703 w 1034"/>
              <a:gd name="T39" fmla="*/ 1385 h 1457"/>
              <a:gd name="T40" fmla="*/ 616 w 1034"/>
              <a:gd name="T41" fmla="*/ 1453 h 1457"/>
              <a:gd name="T42" fmla="*/ 669 w 1034"/>
              <a:gd name="T43" fmla="*/ 1444 h 1457"/>
              <a:gd name="T44" fmla="*/ 778 w 1034"/>
              <a:gd name="T45" fmla="*/ 1412 h 1457"/>
              <a:gd name="T46" fmla="*/ 772 w 1034"/>
              <a:gd name="T47" fmla="*/ 1304 h 1457"/>
              <a:gd name="T48" fmla="*/ 823 w 1034"/>
              <a:gd name="T49" fmla="*/ 1338 h 1457"/>
              <a:gd name="T50" fmla="*/ 893 w 1034"/>
              <a:gd name="T51" fmla="*/ 1361 h 1457"/>
              <a:gd name="T52" fmla="*/ 979 w 1034"/>
              <a:gd name="T53" fmla="*/ 1345 h 1457"/>
              <a:gd name="T54" fmla="*/ 1011 w 1034"/>
              <a:gd name="T55" fmla="*/ 1289 h 1457"/>
              <a:gd name="T56" fmla="*/ 925 w 1034"/>
              <a:gd name="T57" fmla="*/ 1214 h 1457"/>
              <a:gd name="T58" fmla="*/ 820 w 1034"/>
              <a:gd name="T59" fmla="*/ 1115 h 1457"/>
              <a:gd name="T60" fmla="*/ 829 w 1034"/>
              <a:gd name="T61" fmla="*/ 1085 h 1457"/>
              <a:gd name="T62" fmla="*/ 940 w 1034"/>
              <a:gd name="T63" fmla="*/ 1199 h 1457"/>
              <a:gd name="T64" fmla="*/ 949 w 1034"/>
              <a:gd name="T65" fmla="*/ 1219 h 1457"/>
              <a:gd name="T66" fmla="*/ 1023 w 1034"/>
              <a:gd name="T67" fmla="*/ 1207 h 1457"/>
              <a:gd name="T68" fmla="*/ 1014 w 1034"/>
              <a:gd name="T69" fmla="*/ 1147 h 1457"/>
              <a:gd name="T70" fmla="*/ 945 w 1034"/>
              <a:gd name="T71" fmla="*/ 1051 h 1457"/>
              <a:gd name="T72" fmla="*/ 875 w 1034"/>
              <a:gd name="T73" fmla="*/ 723 h 1457"/>
              <a:gd name="T74" fmla="*/ 864 w 1034"/>
              <a:gd name="T75" fmla="*/ 586 h 1457"/>
              <a:gd name="T76" fmla="*/ 838 w 1034"/>
              <a:gd name="T77" fmla="*/ 488 h 1457"/>
              <a:gd name="T78" fmla="*/ 741 w 1034"/>
              <a:gd name="T79" fmla="*/ 349 h 1457"/>
              <a:gd name="T80" fmla="*/ 628 w 1034"/>
              <a:gd name="T81" fmla="*/ 151 h 1457"/>
              <a:gd name="T82" fmla="*/ 504 w 1034"/>
              <a:gd name="T83" fmla="*/ 97 h 1457"/>
              <a:gd name="T84" fmla="*/ 437 w 1034"/>
              <a:gd name="T85" fmla="*/ 36 h 1457"/>
              <a:gd name="T86" fmla="*/ 367 w 1034"/>
              <a:gd name="T87" fmla="*/ 1 h 1457"/>
              <a:gd name="T88" fmla="*/ 288 w 1034"/>
              <a:gd name="T89" fmla="*/ 51 h 1457"/>
              <a:gd name="T90" fmla="*/ 277 w 1034"/>
              <a:gd name="T91" fmla="*/ 83 h 1457"/>
              <a:gd name="T92" fmla="*/ 289 w 1034"/>
              <a:gd name="T93" fmla="*/ 112 h 1457"/>
              <a:gd name="T94" fmla="*/ 330 w 1034"/>
              <a:gd name="T95" fmla="*/ 167 h 1457"/>
              <a:gd name="T96" fmla="*/ 331 w 1034"/>
              <a:gd name="T97" fmla="*/ 279 h 1457"/>
              <a:gd name="T98" fmla="*/ 299 w 1034"/>
              <a:gd name="T99" fmla="*/ 313 h 1457"/>
              <a:gd name="T100" fmla="*/ 223 w 1034"/>
              <a:gd name="T101" fmla="*/ 331 h 1457"/>
              <a:gd name="T102" fmla="*/ 226 w 1034"/>
              <a:gd name="T103" fmla="*/ 353 h 1457"/>
              <a:gd name="T104" fmla="*/ 201 w 1034"/>
              <a:gd name="T105" fmla="*/ 386 h 1457"/>
              <a:gd name="T106" fmla="*/ 199 w 1034"/>
              <a:gd name="T107" fmla="*/ 439 h 1457"/>
              <a:gd name="T108" fmla="*/ 194 w 1034"/>
              <a:gd name="T109" fmla="*/ 490 h 1457"/>
              <a:gd name="T110" fmla="*/ 546 w 1034"/>
              <a:gd name="T111" fmla="*/ 492 h 1457"/>
              <a:gd name="T112" fmla="*/ 528 w 1034"/>
              <a:gd name="T113" fmla="*/ 543 h 1457"/>
              <a:gd name="T114" fmla="*/ 566 w 1034"/>
              <a:gd name="T115" fmla="*/ 573 h 1457"/>
              <a:gd name="T116" fmla="*/ 541 w 1034"/>
              <a:gd name="T117" fmla="*/ 576 h 1457"/>
              <a:gd name="T118" fmla="*/ 495 w 1034"/>
              <a:gd name="T119" fmla="*/ 561 h 1457"/>
              <a:gd name="T120" fmla="*/ 416 w 1034"/>
              <a:gd name="T121" fmla="*/ 477 h 1457"/>
              <a:gd name="T122" fmla="*/ 450 w 1034"/>
              <a:gd name="T123" fmla="*/ 439 h 14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34" h="1457">
                <a:moveTo>
                  <a:pt x="194" y="490"/>
                </a:moveTo>
                <a:lnTo>
                  <a:pt x="194" y="490"/>
                </a:lnTo>
                <a:lnTo>
                  <a:pt x="187" y="487"/>
                </a:lnTo>
                <a:lnTo>
                  <a:pt x="180" y="485"/>
                </a:lnTo>
                <a:lnTo>
                  <a:pt x="172" y="481"/>
                </a:lnTo>
                <a:lnTo>
                  <a:pt x="169" y="477"/>
                </a:lnTo>
                <a:lnTo>
                  <a:pt x="169" y="477"/>
                </a:lnTo>
                <a:lnTo>
                  <a:pt x="165" y="472"/>
                </a:lnTo>
                <a:lnTo>
                  <a:pt x="160" y="466"/>
                </a:lnTo>
                <a:lnTo>
                  <a:pt x="154" y="461"/>
                </a:lnTo>
                <a:lnTo>
                  <a:pt x="148" y="456"/>
                </a:lnTo>
                <a:lnTo>
                  <a:pt x="148" y="456"/>
                </a:lnTo>
                <a:lnTo>
                  <a:pt x="141" y="454"/>
                </a:lnTo>
                <a:lnTo>
                  <a:pt x="132" y="452"/>
                </a:lnTo>
                <a:lnTo>
                  <a:pt x="116" y="450"/>
                </a:lnTo>
                <a:lnTo>
                  <a:pt x="116" y="450"/>
                </a:lnTo>
                <a:lnTo>
                  <a:pt x="101" y="452"/>
                </a:lnTo>
                <a:lnTo>
                  <a:pt x="93" y="452"/>
                </a:lnTo>
                <a:lnTo>
                  <a:pt x="89" y="453"/>
                </a:lnTo>
                <a:lnTo>
                  <a:pt x="89" y="453"/>
                </a:lnTo>
                <a:lnTo>
                  <a:pt x="75" y="456"/>
                </a:lnTo>
                <a:lnTo>
                  <a:pt x="52" y="463"/>
                </a:lnTo>
                <a:lnTo>
                  <a:pt x="52" y="463"/>
                </a:lnTo>
                <a:lnTo>
                  <a:pt x="43" y="461"/>
                </a:lnTo>
                <a:lnTo>
                  <a:pt x="37" y="461"/>
                </a:lnTo>
                <a:lnTo>
                  <a:pt x="32" y="463"/>
                </a:lnTo>
                <a:lnTo>
                  <a:pt x="32" y="463"/>
                </a:lnTo>
                <a:lnTo>
                  <a:pt x="28" y="466"/>
                </a:lnTo>
                <a:lnTo>
                  <a:pt x="25" y="472"/>
                </a:lnTo>
                <a:lnTo>
                  <a:pt x="17" y="482"/>
                </a:lnTo>
                <a:lnTo>
                  <a:pt x="17" y="482"/>
                </a:lnTo>
                <a:lnTo>
                  <a:pt x="15" y="486"/>
                </a:lnTo>
                <a:lnTo>
                  <a:pt x="9" y="491"/>
                </a:lnTo>
                <a:lnTo>
                  <a:pt x="2" y="497"/>
                </a:lnTo>
                <a:lnTo>
                  <a:pt x="1" y="500"/>
                </a:lnTo>
                <a:lnTo>
                  <a:pt x="0" y="501"/>
                </a:lnTo>
                <a:lnTo>
                  <a:pt x="0" y="501"/>
                </a:lnTo>
                <a:lnTo>
                  <a:pt x="0" y="535"/>
                </a:lnTo>
                <a:lnTo>
                  <a:pt x="0" y="535"/>
                </a:lnTo>
                <a:lnTo>
                  <a:pt x="1" y="540"/>
                </a:lnTo>
                <a:lnTo>
                  <a:pt x="4" y="545"/>
                </a:lnTo>
                <a:lnTo>
                  <a:pt x="5" y="551"/>
                </a:lnTo>
                <a:lnTo>
                  <a:pt x="5" y="556"/>
                </a:lnTo>
                <a:lnTo>
                  <a:pt x="5" y="556"/>
                </a:lnTo>
                <a:lnTo>
                  <a:pt x="4" y="566"/>
                </a:lnTo>
                <a:lnTo>
                  <a:pt x="4" y="566"/>
                </a:lnTo>
                <a:lnTo>
                  <a:pt x="4" y="577"/>
                </a:lnTo>
                <a:lnTo>
                  <a:pt x="4" y="584"/>
                </a:lnTo>
                <a:lnTo>
                  <a:pt x="4" y="584"/>
                </a:lnTo>
                <a:lnTo>
                  <a:pt x="10" y="593"/>
                </a:lnTo>
                <a:lnTo>
                  <a:pt x="13" y="600"/>
                </a:lnTo>
                <a:lnTo>
                  <a:pt x="15" y="608"/>
                </a:lnTo>
                <a:lnTo>
                  <a:pt x="15" y="608"/>
                </a:lnTo>
                <a:lnTo>
                  <a:pt x="13" y="613"/>
                </a:lnTo>
                <a:lnTo>
                  <a:pt x="11" y="618"/>
                </a:lnTo>
                <a:lnTo>
                  <a:pt x="9" y="621"/>
                </a:lnTo>
                <a:lnTo>
                  <a:pt x="29" y="615"/>
                </a:lnTo>
                <a:lnTo>
                  <a:pt x="34" y="631"/>
                </a:lnTo>
                <a:lnTo>
                  <a:pt x="57" y="625"/>
                </a:lnTo>
                <a:lnTo>
                  <a:pt x="57" y="625"/>
                </a:lnTo>
                <a:lnTo>
                  <a:pt x="106" y="629"/>
                </a:lnTo>
                <a:lnTo>
                  <a:pt x="132" y="631"/>
                </a:lnTo>
                <a:lnTo>
                  <a:pt x="132" y="631"/>
                </a:lnTo>
                <a:lnTo>
                  <a:pt x="140" y="631"/>
                </a:lnTo>
                <a:lnTo>
                  <a:pt x="149" y="630"/>
                </a:lnTo>
                <a:lnTo>
                  <a:pt x="156" y="627"/>
                </a:lnTo>
                <a:lnTo>
                  <a:pt x="156" y="627"/>
                </a:lnTo>
                <a:lnTo>
                  <a:pt x="161" y="625"/>
                </a:lnTo>
                <a:lnTo>
                  <a:pt x="166" y="623"/>
                </a:lnTo>
                <a:lnTo>
                  <a:pt x="170" y="620"/>
                </a:lnTo>
                <a:lnTo>
                  <a:pt x="170" y="620"/>
                </a:lnTo>
                <a:lnTo>
                  <a:pt x="161" y="641"/>
                </a:lnTo>
                <a:lnTo>
                  <a:pt x="154" y="658"/>
                </a:lnTo>
                <a:lnTo>
                  <a:pt x="150" y="664"/>
                </a:lnTo>
                <a:lnTo>
                  <a:pt x="146" y="669"/>
                </a:lnTo>
                <a:lnTo>
                  <a:pt x="146" y="669"/>
                </a:lnTo>
                <a:lnTo>
                  <a:pt x="145" y="672"/>
                </a:lnTo>
                <a:lnTo>
                  <a:pt x="144" y="677"/>
                </a:lnTo>
                <a:lnTo>
                  <a:pt x="143" y="690"/>
                </a:lnTo>
                <a:lnTo>
                  <a:pt x="143" y="709"/>
                </a:lnTo>
                <a:lnTo>
                  <a:pt x="144" y="728"/>
                </a:lnTo>
                <a:lnTo>
                  <a:pt x="146" y="749"/>
                </a:lnTo>
                <a:lnTo>
                  <a:pt x="150" y="768"/>
                </a:lnTo>
                <a:lnTo>
                  <a:pt x="155" y="782"/>
                </a:lnTo>
                <a:lnTo>
                  <a:pt x="157" y="787"/>
                </a:lnTo>
                <a:lnTo>
                  <a:pt x="160" y="790"/>
                </a:lnTo>
                <a:lnTo>
                  <a:pt x="160" y="790"/>
                </a:lnTo>
                <a:lnTo>
                  <a:pt x="169" y="796"/>
                </a:lnTo>
                <a:lnTo>
                  <a:pt x="176" y="800"/>
                </a:lnTo>
                <a:lnTo>
                  <a:pt x="185" y="800"/>
                </a:lnTo>
                <a:lnTo>
                  <a:pt x="199" y="798"/>
                </a:lnTo>
                <a:lnTo>
                  <a:pt x="199" y="798"/>
                </a:lnTo>
                <a:lnTo>
                  <a:pt x="217" y="796"/>
                </a:lnTo>
                <a:lnTo>
                  <a:pt x="231" y="792"/>
                </a:lnTo>
                <a:lnTo>
                  <a:pt x="245" y="789"/>
                </a:lnTo>
                <a:lnTo>
                  <a:pt x="258" y="785"/>
                </a:lnTo>
                <a:lnTo>
                  <a:pt x="258" y="785"/>
                </a:lnTo>
                <a:lnTo>
                  <a:pt x="294" y="771"/>
                </a:lnTo>
                <a:lnTo>
                  <a:pt x="311" y="764"/>
                </a:lnTo>
                <a:lnTo>
                  <a:pt x="321" y="762"/>
                </a:lnTo>
                <a:lnTo>
                  <a:pt x="321" y="762"/>
                </a:lnTo>
                <a:lnTo>
                  <a:pt x="330" y="763"/>
                </a:lnTo>
                <a:lnTo>
                  <a:pt x="343" y="766"/>
                </a:lnTo>
                <a:lnTo>
                  <a:pt x="360" y="770"/>
                </a:lnTo>
                <a:lnTo>
                  <a:pt x="360" y="770"/>
                </a:lnTo>
                <a:lnTo>
                  <a:pt x="352" y="781"/>
                </a:lnTo>
                <a:lnTo>
                  <a:pt x="347" y="791"/>
                </a:lnTo>
                <a:lnTo>
                  <a:pt x="344" y="796"/>
                </a:lnTo>
                <a:lnTo>
                  <a:pt x="344" y="801"/>
                </a:lnTo>
                <a:lnTo>
                  <a:pt x="344" y="801"/>
                </a:lnTo>
                <a:lnTo>
                  <a:pt x="340" y="839"/>
                </a:lnTo>
                <a:lnTo>
                  <a:pt x="336" y="861"/>
                </a:lnTo>
                <a:lnTo>
                  <a:pt x="336" y="867"/>
                </a:lnTo>
                <a:lnTo>
                  <a:pt x="336" y="871"/>
                </a:lnTo>
                <a:lnTo>
                  <a:pt x="336" y="871"/>
                </a:lnTo>
                <a:lnTo>
                  <a:pt x="368" y="872"/>
                </a:lnTo>
                <a:lnTo>
                  <a:pt x="368" y="872"/>
                </a:lnTo>
                <a:lnTo>
                  <a:pt x="365" y="856"/>
                </a:lnTo>
                <a:lnTo>
                  <a:pt x="364" y="842"/>
                </a:lnTo>
                <a:lnTo>
                  <a:pt x="364" y="835"/>
                </a:lnTo>
                <a:lnTo>
                  <a:pt x="365" y="830"/>
                </a:lnTo>
                <a:lnTo>
                  <a:pt x="365" y="830"/>
                </a:lnTo>
                <a:lnTo>
                  <a:pt x="369" y="822"/>
                </a:lnTo>
                <a:lnTo>
                  <a:pt x="374" y="817"/>
                </a:lnTo>
                <a:lnTo>
                  <a:pt x="379" y="812"/>
                </a:lnTo>
                <a:lnTo>
                  <a:pt x="379" y="812"/>
                </a:lnTo>
                <a:lnTo>
                  <a:pt x="378" y="821"/>
                </a:lnTo>
                <a:lnTo>
                  <a:pt x="378" y="830"/>
                </a:lnTo>
                <a:lnTo>
                  <a:pt x="380" y="843"/>
                </a:lnTo>
                <a:lnTo>
                  <a:pt x="380" y="843"/>
                </a:lnTo>
                <a:lnTo>
                  <a:pt x="386" y="856"/>
                </a:lnTo>
                <a:lnTo>
                  <a:pt x="395" y="871"/>
                </a:lnTo>
                <a:lnTo>
                  <a:pt x="401" y="885"/>
                </a:lnTo>
                <a:lnTo>
                  <a:pt x="404" y="889"/>
                </a:lnTo>
                <a:lnTo>
                  <a:pt x="405" y="893"/>
                </a:lnTo>
                <a:lnTo>
                  <a:pt x="405" y="893"/>
                </a:lnTo>
                <a:lnTo>
                  <a:pt x="407" y="904"/>
                </a:lnTo>
                <a:lnTo>
                  <a:pt x="415" y="920"/>
                </a:lnTo>
                <a:lnTo>
                  <a:pt x="427" y="949"/>
                </a:lnTo>
                <a:lnTo>
                  <a:pt x="427" y="949"/>
                </a:lnTo>
                <a:lnTo>
                  <a:pt x="431" y="953"/>
                </a:lnTo>
                <a:lnTo>
                  <a:pt x="438" y="962"/>
                </a:lnTo>
                <a:lnTo>
                  <a:pt x="456" y="981"/>
                </a:lnTo>
                <a:lnTo>
                  <a:pt x="481" y="1005"/>
                </a:lnTo>
                <a:lnTo>
                  <a:pt x="481" y="1005"/>
                </a:lnTo>
                <a:lnTo>
                  <a:pt x="497" y="1027"/>
                </a:lnTo>
                <a:lnTo>
                  <a:pt x="519" y="1057"/>
                </a:lnTo>
                <a:lnTo>
                  <a:pt x="519" y="1057"/>
                </a:lnTo>
                <a:lnTo>
                  <a:pt x="540" y="1079"/>
                </a:lnTo>
                <a:lnTo>
                  <a:pt x="555" y="1094"/>
                </a:lnTo>
                <a:lnTo>
                  <a:pt x="555" y="1094"/>
                </a:lnTo>
                <a:lnTo>
                  <a:pt x="556" y="1100"/>
                </a:lnTo>
                <a:lnTo>
                  <a:pt x="560" y="1115"/>
                </a:lnTo>
                <a:lnTo>
                  <a:pt x="561" y="1133"/>
                </a:lnTo>
                <a:lnTo>
                  <a:pt x="561" y="1142"/>
                </a:lnTo>
                <a:lnTo>
                  <a:pt x="559" y="1149"/>
                </a:lnTo>
                <a:lnTo>
                  <a:pt x="559" y="1149"/>
                </a:lnTo>
                <a:lnTo>
                  <a:pt x="556" y="1154"/>
                </a:lnTo>
                <a:lnTo>
                  <a:pt x="551" y="1160"/>
                </a:lnTo>
                <a:lnTo>
                  <a:pt x="546" y="1164"/>
                </a:lnTo>
                <a:lnTo>
                  <a:pt x="540" y="1167"/>
                </a:lnTo>
                <a:lnTo>
                  <a:pt x="528" y="1174"/>
                </a:lnTo>
                <a:lnTo>
                  <a:pt x="517" y="1177"/>
                </a:lnTo>
                <a:lnTo>
                  <a:pt x="517" y="1177"/>
                </a:lnTo>
                <a:lnTo>
                  <a:pt x="508" y="1180"/>
                </a:lnTo>
                <a:lnTo>
                  <a:pt x="502" y="1183"/>
                </a:lnTo>
                <a:lnTo>
                  <a:pt x="501" y="1185"/>
                </a:lnTo>
                <a:lnTo>
                  <a:pt x="500" y="1187"/>
                </a:lnTo>
                <a:lnTo>
                  <a:pt x="501" y="1190"/>
                </a:lnTo>
                <a:lnTo>
                  <a:pt x="502" y="1192"/>
                </a:lnTo>
                <a:lnTo>
                  <a:pt x="502" y="1192"/>
                </a:lnTo>
                <a:lnTo>
                  <a:pt x="506" y="1193"/>
                </a:lnTo>
                <a:lnTo>
                  <a:pt x="511" y="1195"/>
                </a:lnTo>
                <a:lnTo>
                  <a:pt x="522" y="1195"/>
                </a:lnTo>
                <a:lnTo>
                  <a:pt x="538" y="1193"/>
                </a:lnTo>
                <a:lnTo>
                  <a:pt x="538" y="1193"/>
                </a:lnTo>
                <a:lnTo>
                  <a:pt x="591" y="1193"/>
                </a:lnTo>
                <a:lnTo>
                  <a:pt x="591" y="1193"/>
                </a:lnTo>
                <a:lnTo>
                  <a:pt x="608" y="1192"/>
                </a:lnTo>
                <a:lnTo>
                  <a:pt x="618" y="1191"/>
                </a:lnTo>
                <a:lnTo>
                  <a:pt x="618" y="1191"/>
                </a:lnTo>
                <a:lnTo>
                  <a:pt x="621" y="1188"/>
                </a:lnTo>
                <a:lnTo>
                  <a:pt x="624" y="1187"/>
                </a:lnTo>
                <a:lnTo>
                  <a:pt x="629" y="1181"/>
                </a:lnTo>
                <a:lnTo>
                  <a:pt x="634" y="1174"/>
                </a:lnTo>
                <a:lnTo>
                  <a:pt x="655" y="1196"/>
                </a:lnTo>
                <a:lnTo>
                  <a:pt x="667" y="1192"/>
                </a:lnTo>
                <a:lnTo>
                  <a:pt x="667" y="1192"/>
                </a:lnTo>
                <a:lnTo>
                  <a:pt x="673" y="1209"/>
                </a:lnTo>
                <a:lnTo>
                  <a:pt x="688" y="1251"/>
                </a:lnTo>
                <a:lnTo>
                  <a:pt x="695" y="1274"/>
                </a:lnTo>
                <a:lnTo>
                  <a:pt x="701" y="1297"/>
                </a:lnTo>
                <a:lnTo>
                  <a:pt x="706" y="1315"/>
                </a:lnTo>
                <a:lnTo>
                  <a:pt x="708" y="1329"/>
                </a:lnTo>
                <a:lnTo>
                  <a:pt x="708" y="1329"/>
                </a:lnTo>
                <a:lnTo>
                  <a:pt x="708" y="1363"/>
                </a:lnTo>
                <a:lnTo>
                  <a:pt x="705" y="1377"/>
                </a:lnTo>
                <a:lnTo>
                  <a:pt x="704" y="1382"/>
                </a:lnTo>
                <a:lnTo>
                  <a:pt x="703" y="1385"/>
                </a:lnTo>
                <a:lnTo>
                  <a:pt x="703" y="1385"/>
                </a:lnTo>
                <a:lnTo>
                  <a:pt x="699" y="1389"/>
                </a:lnTo>
                <a:lnTo>
                  <a:pt x="690" y="1395"/>
                </a:lnTo>
                <a:lnTo>
                  <a:pt x="667" y="1409"/>
                </a:lnTo>
                <a:lnTo>
                  <a:pt x="644" y="1423"/>
                </a:lnTo>
                <a:lnTo>
                  <a:pt x="629" y="1433"/>
                </a:lnTo>
                <a:lnTo>
                  <a:pt x="629" y="1433"/>
                </a:lnTo>
                <a:lnTo>
                  <a:pt x="621" y="1441"/>
                </a:lnTo>
                <a:lnTo>
                  <a:pt x="616" y="1447"/>
                </a:lnTo>
                <a:lnTo>
                  <a:pt x="616" y="1450"/>
                </a:lnTo>
                <a:lnTo>
                  <a:pt x="616" y="1453"/>
                </a:lnTo>
                <a:lnTo>
                  <a:pt x="618" y="1455"/>
                </a:lnTo>
                <a:lnTo>
                  <a:pt x="623" y="1457"/>
                </a:lnTo>
                <a:lnTo>
                  <a:pt x="623" y="1457"/>
                </a:lnTo>
                <a:lnTo>
                  <a:pt x="628" y="1457"/>
                </a:lnTo>
                <a:lnTo>
                  <a:pt x="634" y="1455"/>
                </a:lnTo>
                <a:lnTo>
                  <a:pt x="646" y="1452"/>
                </a:lnTo>
                <a:lnTo>
                  <a:pt x="658" y="1447"/>
                </a:lnTo>
                <a:lnTo>
                  <a:pt x="663" y="1445"/>
                </a:lnTo>
                <a:lnTo>
                  <a:pt x="669" y="1444"/>
                </a:lnTo>
                <a:lnTo>
                  <a:pt x="669" y="1444"/>
                </a:lnTo>
                <a:lnTo>
                  <a:pt x="680" y="1443"/>
                </a:lnTo>
                <a:lnTo>
                  <a:pt x="693" y="1439"/>
                </a:lnTo>
                <a:lnTo>
                  <a:pt x="721" y="1432"/>
                </a:lnTo>
                <a:lnTo>
                  <a:pt x="721" y="1432"/>
                </a:lnTo>
                <a:lnTo>
                  <a:pt x="738" y="1429"/>
                </a:lnTo>
                <a:lnTo>
                  <a:pt x="754" y="1427"/>
                </a:lnTo>
                <a:lnTo>
                  <a:pt x="762" y="1425"/>
                </a:lnTo>
                <a:lnTo>
                  <a:pt x="769" y="1422"/>
                </a:lnTo>
                <a:lnTo>
                  <a:pt x="774" y="1417"/>
                </a:lnTo>
                <a:lnTo>
                  <a:pt x="778" y="1412"/>
                </a:lnTo>
                <a:lnTo>
                  <a:pt x="778" y="1412"/>
                </a:lnTo>
                <a:lnTo>
                  <a:pt x="786" y="1395"/>
                </a:lnTo>
                <a:lnTo>
                  <a:pt x="789" y="1390"/>
                </a:lnTo>
                <a:lnTo>
                  <a:pt x="788" y="1384"/>
                </a:lnTo>
                <a:lnTo>
                  <a:pt x="788" y="1384"/>
                </a:lnTo>
                <a:lnTo>
                  <a:pt x="784" y="1367"/>
                </a:lnTo>
                <a:lnTo>
                  <a:pt x="780" y="1345"/>
                </a:lnTo>
                <a:lnTo>
                  <a:pt x="780" y="1345"/>
                </a:lnTo>
                <a:lnTo>
                  <a:pt x="775" y="1319"/>
                </a:lnTo>
                <a:lnTo>
                  <a:pt x="772" y="1304"/>
                </a:lnTo>
                <a:lnTo>
                  <a:pt x="799" y="1324"/>
                </a:lnTo>
                <a:lnTo>
                  <a:pt x="852" y="1310"/>
                </a:lnTo>
                <a:lnTo>
                  <a:pt x="852" y="1310"/>
                </a:lnTo>
                <a:lnTo>
                  <a:pt x="849" y="1318"/>
                </a:lnTo>
                <a:lnTo>
                  <a:pt x="845" y="1322"/>
                </a:lnTo>
                <a:lnTo>
                  <a:pt x="842" y="1327"/>
                </a:lnTo>
                <a:lnTo>
                  <a:pt x="842" y="1327"/>
                </a:lnTo>
                <a:lnTo>
                  <a:pt x="834" y="1331"/>
                </a:lnTo>
                <a:lnTo>
                  <a:pt x="826" y="1336"/>
                </a:lnTo>
                <a:lnTo>
                  <a:pt x="823" y="1338"/>
                </a:lnTo>
                <a:lnTo>
                  <a:pt x="822" y="1341"/>
                </a:lnTo>
                <a:lnTo>
                  <a:pt x="822" y="1343"/>
                </a:lnTo>
                <a:lnTo>
                  <a:pt x="824" y="1346"/>
                </a:lnTo>
                <a:lnTo>
                  <a:pt x="824" y="1346"/>
                </a:lnTo>
                <a:lnTo>
                  <a:pt x="833" y="1350"/>
                </a:lnTo>
                <a:lnTo>
                  <a:pt x="842" y="1351"/>
                </a:lnTo>
                <a:lnTo>
                  <a:pt x="869" y="1356"/>
                </a:lnTo>
                <a:lnTo>
                  <a:pt x="869" y="1356"/>
                </a:lnTo>
                <a:lnTo>
                  <a:pt x="883" y="1358"/>
                </a:lnTo>
                <a:lnTo>
                  <a:pt x="893" y="1361"/>
                </a:lnTo>
                <a:lnTo>
                  <a:pt x="906" y="1361"/>
                </a:lnTo>
                <a:lnTo>
                  <a:pt x="925" y="1358"/>
                </a:lnTo>
                <a:lnTo>
                  <a:pt x="925" y="1358"/>
                </a:lnTo>
                <a:lnTo>
                  <a:pt x="947" y="1356"/>
                </a:lnTo>
                <a:lnTo>
                  <a:pt x="960" y="1356"/>
                </a:lnTo>
                <a:lnTo>
                  <a:pt x="965" y="1354"/>
                </a:lnTo>
                <a:lnTo>
                  <a:pt x="968" y="1353"/>
                </a:lnTo>
                <a:lnTo>
                  <a:pt x="973" y="1350"/>
                </a:lnTo>
                <a:lnTo>
                  <a:pt x="979" y="1345"/>
                </a:lnTo>
                <a:lnTo>
                  <a:pt x="979" y="1345"/>
                </a:lnTo>
                <a:lnTo>
                  <a:pt x="993" y="1332"/>
                </a:lnTo>
                <a:lnTo>
                  <a:pt x="1004" y="1320"/>
                </a:lnTo>
                <a:lnTo>
                  <a:pt x="1008" y="1314"/>
                </a:lnTo>
                <a:lnTo>
                  <a:pt x="1010" y="1308"/>
                </a:lnTo>
                <a:lnTo>
                  <a:pt x="1011" y="1303"/>
                </a:lnTo>
                <a:lnTo>
                  <a:pt x="1010" y="1298"/>
                </a:lnTo>
                <a:lnTo>
                  <a:pt x="1010" y="1298"/>
                </a:lnTo>
                <a:lnTo>
                  <a:pt x="1009" y="1294"/>
                </a:lnTo>
                <a:lnTo>
                  <a:pt x="1009" y="1292"/>
                </a:lnTo>
                <a:lnTo>
                  <a:pt x="1011" y="1289"/>
                </a:lnTo>
                <a:lnTo>
                  <a:pt x="1010" y="1288"/>
                </a:lnTo>
                <a:lnTo>
                  <a:pt x="1009" y="1287"/>
                </a:lnTo>
                <a:lnTo>
                  <a:pt x="995" y="1278"/>
                </a:lnTo>
                <a:lnTo>
                  <a:pt x="995" y="1278"/>
                </a:lnTo>
                <a:lnTo>
                  <a:pt x="972" y="1262"/>
                </a:lnTo>
                <a:lnTo>
                  <a:pt x="947" y="1244"/>
                </a:lnTo>
                <a:lnTo>
                  <a:pt x="920" y="1223"/>
                </a:lnTo>
                <a:lnTo>
                  <a:pt x="920" y="1223"/>
                </a:lnTo>
                <a:lnTo>
                  <a:pt x="922" y="1220"/>
                </a:lnTo>
                <a:lnTo>
                  <a:pt x="925" y="1214"/>
                </a:lnTo>
                <a:lnTo>
                  <a:pt x="927" y="1212"/>
                </a:lnTo>
                <a:lnTo>
                  <a:pt x="927" y="1208"/>
                </a:lnTo>
                <a:lnTo>
                  <a:pt x="924" y="1206"/>
                </a:lnTo>
                <a:lnTo>
                  <a:pt x="922" y="1203"/>
                </a:lnTo>
                <a:lnTo>
                  <a:pt x="922" y="1203"/>
                </a:lnTo>
                <a:lnTo>
                  <a:pt x="914" y="1199"/>
                </a:lnTo>
                <a:lnTo>
                  <a:pt x="902" y="1190"/>
                </a:lnTo>
                <a:lnTo>
                  <a:pt x="869" y="1161"/>
                </a:lnTo>
                <a:lnTo>
                  <a:pt x="837" y="1132"/>
                </a:lnTo>
                <a:lnTo>
                  <a:pt x="820" y="1115"/>
                </a:lnTo>
                <a:lnTo>
                  <a:pt x="820" y="1115"/>
                </a:lnTo>
                <a:lnTo>
                  <a:pt x="802" y="1099"/>
                </a:lnTo>
                <a:lnTo>
                  <a:pt x="769" y="1072"/>
                </a:lnTo>
                <a:lnTo>
                  <a:pt x="725" y="1033"/>
                </a:lnTo>
                <a:lnTo>
                  <a:pt x="711" y="967"/>
                </a:lnTo>
                <a:lnTo>
                  <a:pt x="711" y="967"/>
                </a:lnTo>
                <a:lnTo>
                  <a:pt x="769" y="1025"/>
                </a:lnTo>
                <a:lnTo>
                  <a:pt x="810" y="1065"/>
                </a:lnTo>
                <a:lnTo>
                  <a:pt x="829" y="1085"/>
                </a:lnTo>
                <a:lnTo>
                  <a:pt x="829" y="1085"/>
                </a:lnTo>
                <a:lnTo>
                  <a:pt x="833" y="1090"/>
                </a:lnTo>
                <a:lnTo>
                  <a:pt x="840" y="1096"/>
                </a:lnTo>
                <a:lnTo>
                  <a:pt x="849" y="1104"/>
                </a:lnTo>
                <a:lnTo>
                  <a:pt x="891" y="1099"/>
                </a:lnTo>
                <a:lnTo>
                  <a:pt x="955" y="1159"/>
                </a:lnTo>
                <a:lnTo>
                  <a:pt x="955" y="1159"/>
                </a:lnTo>
                <a:lnTo>
                  <a:pt x="947" y="1179"/>
                </a:lnTo>
                <a:lnTo>
                  <a:pt x="943" y="1192"/>
                </a:lnTo>
                <a:lnTo>
                  <a:pt x="940" y="1199"/>
                </a:lnTo>
                <a:lnTo>
                  <a:pt x="940" y="1199"/>
                </a:lnTo>
                <a:lnTo>
                  <a:pt x="940" y="1201"/>
                </a:lnTo>
                <a:lnTo>
                  <a:pt x="939" y="1203"/>
                </a:lnTo>
                <a:lnTo>
                  <a:pt x="935" y="1206"/>
                </a:lnTo>
                <a:lnTo>
                  <a:pt x="934" y="1208"/>
                </a:lnTo>
                <a:lnTo>
                  <a:pt x="933" y="1209"/>
                </a:lnTo>
                <a:lnTo>
                  <a:pt x="934" y="1212"/>
                </a:lnTo>
                <a:lnTo>
                  <a:pt x="936" y="1214"/>
                </a:lnTo>
                <a:lnTo>
                  <a:pt x="936" y="1214"/>
                </a:lnTo>
                <a:lnTo>
                  <a:pt x="943" y="1218"/>
                </a:lnTo>
                <a:lnTo>
                  <a:pt x="949" y="1219"/>
                </a:lnTo>
                <a:lnTo>
                  <a:pt x="956" y="1219"/>
                </a:lnTo>
                <a:lnTo>
                  <a:pt x="966" y="1217"/>
                </a:lnTo>
                <a:lnTo>
                  <a:pt x="966" y="1217"/>
                </a:lnTo>
                <a:lnTo>
                  <a:pt x="979" y="1215"/>
                </a:lnTo>
                <a:lnTo>
                  <a:pt x="994" y="1215"/>
                </a:lnTo>
                <a:lnTo>
                  <a:pt x="1002" y="1214"/>
                </a:lnTo>
                <a:lnTo>
                  <a:pt x="1009" y="1213"/>
                </a:lnTo>
                <a:lnTo>
                  <a:pt x="1015" y="1211"/>
                </a:lnTo>
                <a:lnTo>
                  <a:pt x="1023" y="1207"/>
                </a:lnTo>
                <a:lnTo>
                  <a:pt x="1023" y="1207"/>
                </a:lnTo>
                <a:lnTo>
                  <a:pt x="1027" y="1202"/>
                </a:lnTo>
                <a:lnTo>
                  <a:pt x="1031" y="1196"/>
                </a:lnTo>
                <a:lnTo>
                  <a:pt x="1034" y="1191"/>
                </a:lnTo>
                <a:lnTo>
                  <a:pt x="1034" y="1185"/>
                </a:lnTo>
                <a:lnTo>
                  <a:pt x="1032" y="1177"/>
                </a:lnTo>
                <a:lnTo>
                  <a:pt x="1030" y="1171"/>
                </a:lnTo>
                <a:lnTo>
                  <a:pt x="1026" y="1165"/>
                </a:lnTo>
                <a:lnTo>
                  <a:pt x="1023" y="1158"/>
                </a:lnTo>
                <a:lnTo>
                  <a:pt x="1023" y="1158"/>
                </a:lnTo>
                <a:lnTo>
                  <a:pt x="1014" y="1147"/>
                </a:lnTo>
                <a:lnTo>
                  <a:pt x="1004" y="1137"/>
                </a:lnTo>
                <a:lnTo>
                  <a:pt x="997" y="1127"/>
                </a:lnTo>
                <a:lnTo>
                  <a:pt x="989" y="1116"/>
                </a:lnTo>
                <a:lnTo>
                  <a:pt x="989" y="1116"/>
                </a:lnTo>
                <a:lnTo>
                  <a:pt x="984" y="1110"/>
                </a:lnTo>
                <a:lnTo>
                  <a:pt x="977" y="1102"/>
                </a:lnTo>
                <a:lnTo>
                  <a:pt x="959" y="1084"/>
                </a:lnTo>
                <a:lnTo>
                  <a:pt x="936" y="1063"/>
                </a:lnTo>
                <a:lnTo>
                  <a:pt x="945" y="1051"/>
                </a:lnTo>
                <a:lnTo>
                  <a:pt x="945" y="1051"/>
                </a:lnTo>
                <a:lnTo>
                  <a:pt x="929" y="1026"/>
                </a:lnTo>
                <a:lnTo>
                  <a:pt x="917" y="1008"/>
                </a:lnTo>
                <a:lnTo>
                  <a:pt x="909" y="995"/>
                </a:lnTo>
                <a:lnTo>
                  <a:pt x="909" y="995"/>
                </a:lnTo>
                <a:lnTo>
                  <a:pt x="882" y="946"/>
                </a:lnTo>
                <a:lnTo>
                  <a:pt x="859" y="903"/>
                </a:lnTo>
                <a:lnTo>
                  <a:pt x="848" y="877"/>
                </a:lnTo>
                <a:lnTo>
                  <a:pt x="848" y="877"/>
                </a:lnTo>
                <a:lnTo>
                  <a:pt x="864" y="791"/>
                </a:lnTo>
                <a:lnTo>
                  <a:pt x="875" y="723"/>
                </a:lnTo>
                <a:lnTo>
                  <a:pt x="879" y="696"/>
                </a:lnTo>
                <a:lnTo>
                  <a:pt x="880" y="677"/>
                </a:lnTo>
                <a:lnTo>
                  <a:pt x="880" y="677"/>
                </a:lnTo>
                <a:lnTo>
                  <a:pt x="880" y="663"/>
                </a:lnTo>
                <a:lnTo>
                  <a:pt x="879" y="650"/>
                </a:lnTo>
                <a:lnTo>
                  <a:pt x="875" y="624"/>
                </a:lnTo>
                <a:lnTo>
                  <a:pt x="870" y="604"/>
                </a:lnTo>
                <a:lnTo>
                  <a:pt x="866" y="595"/>
                </a:lnTo>
                <a:lnTo>
                  <a:pt x="866" y="595"/>
                </a:lnTo>
                <a:lnTo>
                  <a:pt x="864" y="586"/>
                </a:lnTo>
                <a:lnTo>
                  <a:pt x="863" y="578"/>
                </a:lnTo>
                <a:lnTo>
                  <a:pt x="871" y="556"/>
                </a:lnTo>
                <a:lnTo>
                  <a:pt x="871" y="556"/>
                </a:lnTo>
                <a:lnTo>
                  <a:pt x="870" y="554"/>
                </a:lnTo>
                <a:lnTo>
                  <a:pt x="869" y="545"/>
                </a:lnTo>
                <a:lnTo>
                  <a:pt x="864" y="530"/>
                </a:lnTo>
                <a:lnTo>
                  <a:pt x="859" y="520"/>
                </a:lnTo>
                <a:lnTo>
                  <a:pt x="852" y="509"/>
                </a:lnTo>
                <a:lnTo>
                  <a:pt x="852" y="509"/>
                </a:lnTo>
                <a:lnTo>
                  <a:pt x="838" y="488"/>
                </a:lnTo>
                <a:lnTo>
                  <a:pt x="828" y="474"/>
                </a:lnTo>
                <a:lnTo>
                  <a:pt x="821" y="465"/>
                </a:lnTo>
                <a:lnTo>
                  <a:pt x="817" y="463"/>
                </a:lnTo>
                <a:lnTo>
                  <a:pt x="817" y="463"/>
                </a:lnTo>
                <a:lnTo>
                  <a:pt x="802" y="454"/>
                </a:lnTo>
                <a:lnTo>
                  <a:pt x="791" y="448"/>
                </a:lnTo>
                <a:lnTo>
                  <a:pt x="786" y="423"/>
                </a:lnTo>
                <a:lnTo>
                  <a:pt x="786" y="423"/>
                </a:lnTo>
                <a:lnTo>
                  <a:pt x="762" y="384"/>
                </a:lnTo>
                <a:lnTo>
                  <a:pt x="741" y="349"/>
                </a:lnTo>
                <a:lnTo>
                  <a:pt x="732" y="332"/>
                </a:lnTo>
                <a:lnTo>
                  <a:pt x="726" y="317"/>
                </a:lnTo>
                <a:lnTo>
                  <a:pt x="726" y="317"/>
                </a:lnTo>
                <a:lnTo>
                  <a:pt x="717" y="300"/>
                </a:lnTo>
                <a:lnTo>
                  <a:pt x="706" y="279"/>
                </a:lnTo>
                <a:lnTo>
                  <a:pt x="679" y="230"/>
                </a:lnTo>
                <a:lnTo>
                  <a:pt x="653" y="186"/>
                </a:lnTo>
                <a:lnTo>
                  <a:pt x="639" y="163"/>
                </a:lnTo>
                <a:lnTo>
                  <a:pt x="639" y="163"/>
                </a:lnTo>
                <a:lnTo>
                  <a:pt x="628" y="151"/>
                </a:lnTo>
                <a:lnTo>
                  <a:pt x="610" y="137"/>
                </a:lnTo>
                <a:lnTo>
                  <a:pt x="586" y="118"/>
                </a:lnTo>
                <a:lnTo>
                  <a:pt x="586" y="118"/>
                </a:lnTo>
                <a:lnTo>
                  <a:pt x="564" y="111"/>
                </a:lnTo>
                <a:lnTo>
                  <a:pt x="546" y="105"/>
                </a:lnTo>
                <a:lnTo>
                  <a:pt x="530" y="101"/>
                </a:lnTo>
                <a:lnTo>
                  <a:pt x="530" y="101"/>
                </a:lnTo>
                <a:lnTo>
                  <a:pt x="512" y="99"/>
                </a:lnTo>
                <a:lnTo>
                  <a:pt x="506" y="97"/>
                </a:lnTo>
                <a:lnTo>
                  <a:pt x="504" y="97"/>
                </a:lnTo>
                <a:lnTo>
                  <a:pt x="504" y="96"/>
                </a:lnTo>
                <a:lnTo>
                  <a:pt x="504" y="96"/>
                </a:lnTo>
                <a:lnTo>
                  <a:pt x="502" y="94"/>
                </a:lnTo>
                <a:lnTo>
                  <a:pt x="498" y="90"/>
                </a:lnTo>
                <a:lnTo>
                  <a:pt x="487" y="83"/>
                </a:lnTo>
                <a:lnTo>
                  <a:pt x="471" y="73"/>
                </a:lnTo>
                <a:lnTo>
                  <a:pt x="444" y="74"/>
                </a:lnTo>
                <a:lnTo>
                  <a:pt x="444" y="74"/>
                </a:lnTo>
                <a:lnTo>
                  <a:pt x="440" y="52"/>
                </a:lnTo>
                <a:lnTo>
                  <a:pt x="437" y="36"/>
                </a:lnTo>
                <a:lnTo>
                  <a:pt x="436" y="30"/>
                </a:lnTo>
                <a:lnTo>
                  <a:pt x="434" y="26"/>
                </a:lnTo>
                <a:lnTo>
                  <a:pt x="434" y="26"/>
                </a:lnTo>
                <a:lnTo>
                  <a:pt x="427" y="20"/>
                </a:lnTo>
                <a:lnTo>
                  <a:pt x="416" y="12"/>
                </a:lnTo>
                <a:lnTo>
                  <a:pt x="402" y="6"/>
                </a:lnTo>
                <a:lnTo>
                  <a:pt x="397" y="4"/>
                </a:lnTo>
                <a:lnTo>
                  <a:pt x="392" y="3"/>
                </a:lnTo>
                <a:lnTo>
                  <a:pt x="392" y="3"/>
                </a:lnTo>
                <a:lnTo>
                  <a:pt x="367" y="1"/>
                </a:lnTo>
                <a:lnTo>
                  <a:pt x="352" y="0"/>
                </a:lnTo>
                <a:lnTo>
                  <a:pt x="344" y="0"/>
                </a:lnTo>
                <a:lnTo>
                  <a:pt x="344" y="0"/>
                </a:lnTo>
                <a:lnTo>
                  <a:pt x="328" y="6"/>
                </a:lnTo>
                <a:lnTo>
                  <a:pt x="317" y="11"/>
                </a:lnTo>
                <a:lnTo>
                  <a:pt x="317" y="11"/>
                </a:lnTo>
                <a:lnTo>
                  <a:pt x="306" y="27"/>
                </a:lnTo>
                <a:lnTo>
                  <a:pt x="298" y="40"/>
                </a:lnTo>
                <a:lnTo>
                  <a:pt x="293" y="46"/>
                </a:lnTo>
                <a:lnTo>
                  <a:pt x="288" y="51"/>
                </a:lnTo>
                <a:lnTo>
                  <a:pt x="288" y="51"/>
                </a:lnTo>
                <a:lnTo>
                  <a:pt x="280" y="57"/>
                </a:lnTo>
                <a:lnTo>
                  <a:pt x="276" y="60"/>
                </a:lnTo>
                <a:lnTo>
                  <a:pt x="273" y="64"/>
                </a:lnTo>
                <a:lnTo>
                  <a:pt x="273" y="68"/>
                </a:lnTo>
                <a:lnTo>
                  <a:pt x="273" y="68"/>
                </a:lnTo>
                <a:lnTo>
                  <a:pt x="273" y="71"/>
                </a:lnTo>
                <a:lnTo>
                  <a:pt x="274" y="75"/>
                </a:lnTo>
                <a:lnTo>
                  <a:pt x="276" y="79"/>
                </a:lnTo>
                <a:lnTo>
                  <a:pt x="277" y="83"/>
                </a:lnTo>
                <a:lnTo>
                  <a:pt x="277" y="83"/>
                </a:lnTo>
                <a:lnTo>
                  <a:pt x="278" y="87"/>
                </a:lnTo>
                <a:lnTo>
                  <a:pt x="279" y="90"/>
                </a:lnTo>
                <a:lnTo>
                  <a:pt x="279" y="94"/>
                </a:lnTo>
                <a:lnTo>
                  <a:pt x="279" y="94"/>
                </a:lnTo>
                <a:lnTo>
                  <a:pt x="279" y="100"/>
                </a:lnTo>
                <a:lnTo>
                  <a:pt x="279" y="103"/>
                </a:lnTo>
                <a:lnTo>
                  <a:pt x="280" y="105"/>
                </a:lnTo>
                <a:lnTo>
                  <a:pt x="280" y="105"/>
                </a:lnTo>
                <a:lnTo>
                  <a:pt x="289" y="112"/>
                </a:lnTo>
                <a:lnTo>
                  <a:pt x="294" y="117"/>
                </a:lnTo>
                <a:lnTo>
                  <a:pt x="303" y="129"/>
                </a:lnTo>
                <a:lnTo>
                  <a:pt x="303" y="129"/>
                </a:lnTo>
                <a:lnTo>
                  <a:pt x="309" y="137"/>
                </a:lnTo>
                <a:lnTo>
                  <a:pt x="314" y="143"/>
                </a:lnTo>
                <a:lnTo>
                  <a:pt x="317" y="148"/>
                </a:lnTo>
                <a:lnTo>
                  <a:pt x="317" y="148"/>
                </a:lnTo>
                <a:lnTo>
                  <a:pt x="320" y="154"/>
                </a:lnTo>
                <a:lnTo>
                  <a:pt x="324" y="160"/>
                </a:lnTo>
                <a:lnTo>
                  <a:pt x="330" y="167"/>
                </a:lnTo>
                <a:lnTo>
                  <a:pt x="330" y="167"/>
                </a:lnTo>
                <a:lnTo>
                  <a:pt x="330" y="170"/>
                </a:lnTo>
                <a:lnTo>
                  <a:pt x="331" y="172"/>
                </a:lnTo>
                <a:lnTo>
                  <a:pt x="333" y="176"/>
                </a:lnTo>
                <a:lnTo>
                  <a:pt x="341" y="187"/>
                </a:lnTo>
                <a:lnTo>
                  <a:pt x="331" y="204"/>
                </a:lnTo>
                <a:lnTo>
                  <a:pt x="331" y="217"/>
                </a:lnTo>
                <a:lnTo>
                  <a:pt x="331" y="235"/>
                </a:lnTo>
                <a:lnTo>
                  <a:pt x="331" y="279"/>
                </a:lnTo>
                <a:lnTo>
                  <a:pt x="331" y="279"/>
                </a:lnTo>
                <a:lnTo>
                  <a:pt x="330" y="306"/>
                </a:lnTo>
                <a:lnTo>
                  <a:pt x="330" y="306"/>
                </a:lnTo>
                <a:lnTo>
                  <a:pt x="327" y="309"/>
                </a:lnTo>
                <a:lnTo>
                  <a:pt x="325" y="311"/>
                </a:lnTo>
                <a:lnTo>
                  <a:pt x="321" y="314"/>
                </a:lnTo>
                <a:lnTo>
                  <a:pt x="321" y="314"/>
                </a:lnTo>
                <a:lnTo>
                  <a:pt x="316" y="314"/>
                </a:lnTo>
                <a:lnTo>
                  <a:pt x="309" y="313"/>
                </a:lnTo>
                <a:lnTo>
                  <a:pt x="303" y="313"/>
                </a:lnTo>
                <a:lnTo>
                  <a:pt x="299" y="313"/>
                </a:lnTo>
                <a:lnTo>
                  <a:pt x="296" y="315"/>
                </a:lnTo>
                <a:lnTo>
                  <a:pt x="296" y="315"/>
                </a:lnTo>
                <a:lnTo>
                  <a:pt x="294" y="316"/>
                </a:lnTo>
                <a:lnTo>
                  <a:pt x="288" y="317"/>
                </a:lnTo>
                <a:lnTo>
                  <a:pt x="274" y="319"/>
                </a:lnTo>
                <a:lnTo>
                  <a:pt x="256" y="319"/>
                </a:lnTo>
                <a:lnTo>
                  <a:pt x="241" y="324"/>
                </a:lnTo>
                <a:lnTo>
                  <a:pt x="241" y="324"/>
                </a:lnTo>
                <a:lnTo>
                  <a:pt x="230" y="327"/>
                </a:lnTo>
                <a:lnTo>
                  <a:pt x="223" y="331"/>
                </a:lnTo>
                <a:lnTo>
                  <a:pt x="220" y="333"/>
                </a:lnTo>
                <a:lnTo>
                  <a:pt x="219" y="335"/>
                </a:lnTo>
                <a:lnTo>
                  <a:pt x="219" y="335"/>
                </a:lnTo>
                <a:lnTo>
                  <a:pt x="218" y="337"/>
                </a:lnTo>
                <a:lnTo>
                  <a:pt x="217" y="340"/>
                </a:lnTo>
                <a:lnTo>
                  <a:pt x="215" y="342"/>
                </a:lnTo>
                <a:lnTo>
                  <a:pt x="218" y="345"/>
                </a:lnTo>
                <a:lnTo>
                  <a:pt x="218" y="345"/>
                </a:lnTo>
                <a:lnTo>
                  <a:pt x="224" y="349"/>
                </a:lnTo>
                <a:lnTo>
                  <a:pt x="226" y="353"/>
                </a:lnTo>
                <a:lnTo>
                  <a:pt x="228" y="354"/>
                </a:lnTo>
                <a:lnTo>
                  <a:pt x="228" y="354"/>
                </a:lnTo>
                <a:lnTo>
                  <a:pt x="224" y="364"/>
                </a:lnTo>
                <a:lnTo>
                  <a:pt x="220" y="372"/>
                </a:lnTo>
                <a:lnTo>
                  <a:pt x="220" y="372"/>
                </a:lnTo>
                <a:lnTo>
                  <a:pt x="212" y="375"/>
                </a:lnTo>
                <a:lnTo>
                  <a:pt x="204" y="380"/>
                </a:lnTo>
                <a:lnTo>
                  <a:pt x="202" y="383"/>
                </a:lnTo>
                <a:lnTo>
                  <a:pt x="201" y="386"/>
                </a:lnTo>
                <a:lnTo>
                  <a:pt x="201" y="386"/>
                </a:lnTo>
                <a:lnTo>
                  <a:pt x="198" y="390"/>
                </a:lnTo>
                <a:lnTo>
                  <a:pt x="197" y="391"/>
                </a:lnTo>
                <a:lnTo>
                  <a:pt x="196" y="393"/>
                </a:lnTo>
                <a:lnTo>
                  <a:pt x="194" y="397"/>
                </a:lnTo>
                <a:lnTo>
                  <a:pt x="194" y="397"/>
                </a:lnTo>
                <a:lnTo>
                  <a:pt x="196" y="405"/>
                </a:lnTo>
                <a:lnTo>
                  <a:pt x="197" y="411"/>
                </a:lnTo>
                <a:lnTo>
                  <a:pt x="198" y="416"/>
                </a:lnTo>
                <a:lnTo>
                  <a:pt x="199" y="420"/>
                </a:lnTo>
                <a:lnTo>
                  <a:pt x="199" y="439"/>
                </a:lnTo>
                <a:lnTo>
                  <a:pt x="199" y="439"/>
                </a:lnTo>
                <a:lnTo>
                  <a:pt x="202" y="468"/>
                </a:lnTo>
                <a:lnTo>
                  <a:pt x="202" y="468"/>
                </a:lnTo>
                <a:lnTo>
                  <a:pt x="202" y="471"/>
                </a:lnTo>
                <a:lnTo>
                  <a:pt x="202" y="479"/>
                </a:lnTo>
                <a:lnTo>
                  <a:pt x="201" y="484"/>
                </a:lnTo>
                <a:lnTo>
                  <a:pt x="199" y="486"/>
                </a:lnTo>
                <a:lnTo>
                  <a:pt x="198" y="488"/>
                </a:lnTo>
                <a:lnTo>
                  <a:pt x="194" y="490"/>
                </a:lnTo>
                <a:lnTo>
                  <a:pt x="194" y="490"/>
                </a:lnTo>
                <a:close/>
                <a:moveTo>
                  <a:pt x="480" y="390"/>
                </a:moveTo>
                <a:lnTo>
                  <a:pt x="480" y="390"/>
                </a:lnTo>
                <a:lnTo>
                  <a:pt x="523" y="450"/>
                </a:lnTo>
                <a:lnTo>
                  <a:pt x="523" y="450"/>
                </a:lnTo>
                <a:lnTo>
                  <a:pt x="533" y="463"/>
                </a:lnTo>
                <a:lnTo>
                  <a:pt x="541" y="474"/>
                </a:lnTo>
                <a:lnTo>
                  <a:pt x="544" y="477"/>
                </a:lnTo>
                <a:lnTo>
                  <a:pt x="546" y="482"/>
                </a:lnTo>
                <a:lnTo>
                  <a:pt x="548" y="487"/>
                </a:lnTo>
                <a:lnTo>
                  <a:pt x="546" y="492"/>
                </a:lnTo>
                <a:lnTo>
                  <a:pt x="546" y="492"/>
                </a:lnTo>
                <a:lnTo>
                  <a:pt x="541" y="516"/>
                </a:lnTo>
                <a:lnTo>
                  <a:pt x="541" y="516"/>
                </a:lnTo>
                <a:lnTo>
                  <a:pt x="530" y="520"/>
                </a:lnTo>
                <a:lnTo>
                  <a:pt x="523" y="525"/>
                </a:lnTo>
                <a:lnTo>
                  <a:pt x="520" y="528"/>
                </a:lnTo>
                <a:lnTo>
                  <a:pt x="522" y="530"/>
                </a:lnTo>
                <a:lnTo>
                  <a:pt x="522" y="530"/>
                </a:lnTo>
                <a:lnTo>
                  <a:pt x="525" y="539"/>
                </a:lnTo>
                <a:lnTo>
                  <a:pt x="528" y="543"/>
                </a:lnTo>
                <a:lnTo>
                  <a:pt x="534" y="543"/>
                </a:lnTo>
                <a:lnTo>
                  <a:pt x="534" y="543"/>
                </a:lnTo>
                <a:lnTo>
                  <a:pt x="544" y="541"/>
                </a:lnTo>
                <a:lnTo>
                  <a:pt x="556" y="538"/>
                </a:lnTo>
                <a:lnTo>
                  <a:pt x="572" y="533"/>
                </a:lnTo>
                <a:lnTo>
                  <a:pt x="572" y="555"/>
                </a:lnTo>
                <a:lnTo>
                  <a:pt x="572" y="555"/>
                </a:lnTo>
                <a:lnTo>
                  <a:pt x="572" y="560"/>
                </a:lnTo>
                <a:lnTo>
                  <a:pt x="571" y="564"/>
                </a:lnTo>
                <a:lnTo>
                  <a:pt x="566" y="573"/>
                </a:lnTo>
                <a:lnTo>
                  <a:pt x="562" y="581"/>
                </a:lnTo>
                <a:lnTo>
                  <a:pt x="560" y="586"/>
                </a:lnTo>
                <a:lnTo>
                  <a:pt x="560" y="586"/>
                </a:lnTo>
                <a:lnTo>
                  <a:pt x="560" y="587"/>
                </a:lnTo>
                <a:lnTo>
                  <a:pt x="557" y="587"/>
                </a:lnTo>
                <a:lnTo>
                  <a:pt x="552" y="586"/>
                </a:lnTo>
                <a:lnTo>
                  <a:pt x="545" y="582"/>
                </a:lnTo>
                <a:lnTo>
                  <a:pt x="545" y="582"/>
                </a:lnTo>
                <a:lnTo>
                  <a:pt x="545" y="580"/>
                </a:lnTo>
                <a:lnTo>
                  <a:pt x="541" y="576"/>
                </a:lnTo>
                <a:lnTo>
                  <a:pt x="536" y="572"/>
                </a:lnTo>
                <a:lnTo>
                  <a:pt x="534" y="571"/>
                </a:lnTo>
                <a:lnTo>
                  <a:pt x="530" y="570"/>
                </a:lnTo>
                <a:lnTo>
                  <a:pt x="530" y="570"/>
                </a:lnTo>
                <a:lnTo>
                  <a:pt x="523" y="568"/>
                </a:lnTo>
                <a:lnTo>
                  <a:pt x="516" y="566"/>
                </a:lnTo>
                <a:lnTo>
                  <a:pt x="508" y="564"/>
                </a:lnTo>
                <a:lnTo>
                  <a:pt x="501" y="562"/>
                </a:lnTo>
                <a:lnTo>
                  <a:pt x="501" y="562"/>
                </a:lnTo>
                <a:lnTo>
                  <a:pt x="495" y="561"/>
                </a:lnTo>
                <a:lnTo>
                  <a:pt x="486" y="557"/>
                </a:lnTo>
                <a:lnTo>
                  <a:pt x="466" y="548"/>
                </a:lnTo>
                <a:lnTo>
                  <a:pt x="466" y="548"/>
                </a:lnTo>
                <a:lnTo>
                  <a:pt x="459" y="543"/>
                </a:lnTo>
                <a:lnTo>
                  <a:pt x="450" y="536"/>
                </a:lnTo>
                <a:lnTo>
                  <a:pt x="429" y="520"/>
                </a:lnTo>
                <a:lnTo>
                  <a:pt x="405" y="500"/>
                </a:lnTo>
                <a:lnTo>
                  <a:pt x="405" y="500"/>
                </a:lnTo>
                <a:lnTo>
                  <a:pt x="410" y="487"/>
                </a:lnTo>
                <a:lnTo>
                  <a:pt x="416" y="477"/>
                </a:lnTo>
                <a:lnTo>
                  <a:pt x="418" y="474"/>
                </a:lnTo>
                <a:lnTo>
                  <a:pt x="422" y="471"/>
                </a:lnTo>
                <a:lnTo>
                  <a:pt x="422" y="471"/>
                </a:lnTo>
                <a:lnTo>
                  <a:pt x="427" y="469"/>
                </a:lnTo>
                <a:lnTo>
                  <a:pt x="432" y="466"/>
                </a:lnTo>
                <a:lnTo>
                  <a:pt x="436" y="463"/>
                </a:lnTo>
                <a:lnTo>
                  <a:pt x="440" y="455"/>
                </a:lnTo>
                <a:lnTo>
                  <a:pt x="440" y="455"/>
                </a:lnTo>
                <a:lnTo>
                  <a:pt x="447" y="448"/>
                </a:lnTo>
                <a:lnTo>
                  <a:pt x="450" y="439"/>
                </a:lnTo>
                <a:lnTo>
                  <a:pt x="454" y="431"/>
                </a:lnTo>
                <a:lnTo>
                  <a:pt x="456" y="423"/>
                </a:lnTo>
                <a:lnTo>
                  <a:pt x="456" y="423"/>
                </a:lnTo>
                <a:lnTo>
                  <a:pt x="460" y="415"/>
                </a:lnTo>
                <a:lnTo>
                  <a:pt x="465" y="406"/>
                </a:lnTo>
                <a:lnTo>
                  <a:pt x="471" y="395"/>
                </a:lnTo>
                <a:lnTo>
                  <a:pt x="480" y="3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1827CF89-6AF2-4F9D-B9B4-FE750B19166D}"/>
              </a:ext>
            </a:extLst>
          </p:cNvPr>
          <p:cNvSpPr/>
          <p:nvPr/>
        </p:nvSpPr>
        <p:spPr bwMode="auto">
          <a:xfrm>
            <a:off x="495690" y="7275664"/>
            <a:ext cx="1371209" cy="220980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日時</a:t>
            </a:r>
          </a:p>
        </p:txBody>
      </p:sp>
      <p:sp>
        <p:nvSpPr>
          <p:cNvPr id="23" name="四角形: 角を丸くする 22">
            <a:extLst>
              <a:ext uri="{FF2B5EF4-FFF2-40B4-BE49-F238E27FC236}">
                <a16:creationId xmlns:a16="http://schemas.microsoft.com/office/drawing/2014/main" id="{1CE23AD9-D24B-4467-831D-5768AB4B82F1}"/>
              </a:ext>
            </a:extLst>
          </p:cNvPr>
          <p:cNvSpPr/>
          <p:nvPr/>
        </p:nvSpPr>
        <p:spPr bwMode="auto">
          <a:xfrm>
            <a:off x="495690" y="8121484"/>
            <a:ext cx="1371209" cy="220980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場所</a:t>
            </a:r>
          </a:p>
        </p:txBody>
      </p:sp>
      <p:sp>
        <p:nvSpPr>
          <p:cNvPr id="24" name="四角形: 角を丸くする 23">
            <a:extLst>
              <a:ext uri="{FF2B5EF4-FFF2-40B4-BE49-F238E27FC236}">
                <a16:creationId xmlns:a16="http://schemas.microsoft.com/office/drawing/2014/main" id="{3A3C9CFB-7986-417D-A013-85D9B6CCAD3F}"/>
              </a:ext>
            </a:extLst>
          </p:cNvPr>
          <p:cNvSpPr/>
          <p:nvPr/>
        </p:nvSpPr>
        <p:spPr bwMode="auto">
          <a:xfrm>
            <a:off x="495690" y="8456764"/>
            <a:ext cx="1371209" cy="220980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対象</a:t>
            </a:r>
          </a:p>
        </p:txBody>
      </p:sp>
      <p:sp>
        <p:nvSpPr>
          <p:cNvPr id="25" name="四角形: 角を丸くする 24">
            <a:extLst>
              <a:ext uri="{FF2B5EF4-FFF2-40B4-BE49-F238E27FC236}">
                <a16:creationId xmlns:a16="http://schemas.microsoft.com/office/drawing/2014/main" id="{906F34A1-4A94-4007-9AD3-67259EDDAA55}"/>
              </a:ext>
            </a:extLst>
          </p:cNvPr>
          <p:cNvSpPr/>
          <p:nvPr/>
        </p:nvSpPr>
        <p:spPr bwMode="auto">
          <a:xfrm>
            <a:off x="495690" y="8776804"/>
            <a:ext cx="1371209" cy="220980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費用</a:t>
            </a:r>
          </a:p>
        </p:txBody>
      </p:sp>
      <p:sp>
        <p:nvSpPr>
          <p:cNvPr id="26" name="四角形: 角を丸くする 25">
            <a:extLst>
              <a:ext uri="{FF2B5EF4-FFF2-40B4-BE49-F238E27FC236}">
                <a16:creationId xmlns:a16="http://schemas.microsoft.com/office/drawing/2014/main" id="{E8127E2E-FC45-4232-8EB2-DC96410AC160}"/>
              </a:ext>
            </a:extLst>
          </p:cNvPr>
          <p:cNvSpPr/>
          <p:nvPr/>
        </p:nvSpPr>
        <p:spPr bwMode="auto">
          <a:xfrm>
            <a:off x="495690" y="9081604"/>
            <a:ext cx="1371209" cy="220980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申込・お問合せ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0C6EDDC-EF37-436E-9630-A49EBDE1ECD0}"/>
              </a:ext>
            </a:extLst>
          </p:cNvPr>
          <p:cNvSpPr txBox="1"/>
          <p:nvPr/>
        </p:nvSpPr>
        <p:spPr>
          <a:xfrm>
            <a:off x="1912776" y="8075629"/>
            <a:ext cx="162095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〇〇市〇〇体育館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7CE10036-9BA8-4D17-991B-123B311B11FA}"/>
              </a:ext>
            </a:extLst>
          </p:cNvPr>
          <p:cNvSpPr txBox="1"/>
          <p:nvPr/>
        </p:nvSpPr>
        <p:spPr>
          <a:xfrm>
            <a:off x="1912776" y="9052532"/>
            <a:ext cx="4195379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直接会場または電話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電話番号：０００－０００－００００　担当 田中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CE23E3E5-7C7D-47B1-8371-AC914CEBFB2F}"/>
              </a:ext>
            </a:extLst>
          </p:cNvPr>
          <p:cNvSpPr txBox="1"/>
          <p:nvPr/>
        </p:nvSpPr>
        <p:spPr>
          <a:xfrm>
            <a:off x="1912776" y="8399929"/>
            <a:ext cx="3595856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〇〇市在住または通勤・通学の小学生以上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23FD7613-35A5-4523-B9E7-2676DBD30D4C}"/>
              </a:ext>
            </a:extLst>
          </p:cNvPr>
          <p:cNvSpPr txBox="1"/>
          <p:nvPr/>
        </p:nvSpPr>
        <p:spPr>
          <a:xfrm>
            <a:off x="1912776" y="8717252"/>
            <a:ext cx="2698175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入会金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2000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円、月会費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3000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</a:t>
            </a:r>
          </a:p>
        </p:txBody>
      </p:sp>
      <p:sp>
        <p:nvSpPr>
          <p:cNvPr id="33" name="Freeform 6">
            <a:extLst>
              <a:ext uri="{FF2B5EF4-FFF2-40B4-BE49-F238E27FC236}">
                <a16:creationId xmlns:a16="http://schemas.microsoft.com/office/drawing/2014/main" id="{D097127B-0C92-4EA1-8E3F-26B1D9EE1766}"/>
              </a:ext>
            </a:extLst>
          </p:cNvPr>
          <p:cNvSpPr>
            <a:spLocks noEditPoints="1"/>
          </p:cNvSpPr>
          <p:nvPr/>
        </p:nvSpPr>
        <p:spPr bwMode="auto">
          <a:xfrm>
            <a:off x="3912682" y="3951282"/>
            <a:ext cx="2673660" cy="2886313"/>
          </a:xfrm>
          <a:custGeom>
            <a:avLst/>
            <a:gdLst>
              <a:gd name="T0" fmla="*/ 408 w 1295"/>
              <a:gd name="T1" fmla="*/ 99 h 1398"/>
              <a:gd name="T2" fmla="*/ 335 w 1295"/>
              <a:gd name="T3" fmla="*/ 165 h 1398"/>
              <a:gd name="T4" fmla="*/ 161 w 1295"/>
              <a:gd name="T5" fmla="*/ 366 h 1398"/>
              <a:gd name="T6" fmla="*/ 0 w 1295"/>
              <a:gd name="T7" fmla="*/ 550 h 1398"/>
              <a:gd name="T8" fmla="*/ 45 w 1295"/>
              <a:gd name="T9" fmla="*/ 657 h 1398"/>
              <a:gd name="T10" fmla="*/ 85 w 1295"/>
              <a:gd name="T11" fmla="*/ 1219 h 1398"/>
              <a:gd name="T12" fmla="*/ 116 w 1295"/>
              <a:gd name="T13" fmla="*/ 1395 h 1398"/>
              <a:gd name="T14" fmla="*/ 237 w 1295"/>
              <a:gd name="T15" fmla="*/ 1381 h 1398"/>
              <a:gd name="T16" fmla="*/ 194 w 1295"/>
              <a:gd name="T17" fmla="*/ 1344 h 1398"/>
              <a:gd name="T18" fmla="*/ 266 w 1295"/>
              <a:gd name="T19" fmla="*/ 1281 h 1398"/>
              <a:gd name="T20" fmla="*/ 287 w 1295"/>
              <a:gd name="T21" fmla="*/ 810 h 1398"/>
              <a:gd name="T22" fmla="*/ 418 w 1295"/>
              <a:gd name="T23" fmla="*/ 1089 h 1398"/>
              <a:gd name="T24" fmla="*/ 421 w 1295"/>
              <a:gd name="T25" fmla="*/ 1203 h 1398"/>
              <a:gd name="T26" fmla="*/ 380 w 1295"/>
              <a:gd name="T27" fmla="*/ 1183 h 1398"/>
              <a:gd name="T28" fmla="*/ 365 w 1295"/>
              <a:gd name="T29" fmla="*/ 1210 h 1398"/>
              <a:gd name="T30" fmla="*/ 452 w 1295"/>
              <a:gd name="T31" fmla="*/ 1319 h 1398"/>
              <a:gd name="T32" fmla="*/ 576 w 1295"/>
              <a:gd name="T33" fmla="*/ 1352 h 1398"/>
              <a:gd name="T34" fmla="*/ 664 w 1295"/>
              <a:gd name="T35" fmla="*/ 1338 h 1398"/>
              <a:gd name="T36" fmla="*/ 566 w 1295"/>
              <a:gd name="T37" fmla="*/ 1246 h 1398"/>
              <a:gd name="T38" fmla="*/ 838 w 1295"/>
              <a:gd name="T39" fmla="*/ 1004 h 1398"/>
              <a:gd name="T40" fmla="*/ 983 w 1295"/>
              <a:gd name="T41" fmla="*/ 935 h 1398"/>
              <a:gd name="T42" fmla="*/ 877 w 1295"/>
              <a:gd name="T43" fmla="*/ 1240 h 1398"/>
              <a:gd name="T44" fmla="*/ 907 w 1295"/>
              <a:gd name="T45" fmla="*/ 1361 h 1398"/>
              <a:gd name="T46" fmla="*/ 943 w 1295"/>
              <a:gd name="T47" fmla="*/ 1395 h 1398"/>
              <a:gd name="T48" fmla="*/ 983 w 1295"/>
              <a:gd name="T49" fmla="*/ 1366 h 1398"/>
              <a:gd name="T50" fmla="*/ 1088 w 1295"/>
              <a:gd name="T51" fmla="*/ 1107 h 1398"/>
              <a:gd name="T52" fmla="*/ 1280 w 1295"/>
              <a:gd name="T53" fmla="*/ 826 h 1398"/>
              <a:gd name="T54" fmla="*/ 1295 w 1295"/>
              <a:gd name="T55" fmla="*/ 561 h 1398"/>
              <a:gd name="T56" fmla="*/ 1234 w 1295"/>
              <a:gd name="T57" fmla="*/ 318 h 1398"/>
              <a:gd name="T58" fmla="*/ 1078 w 1295"/>
              <a:gd name="T59" fmla="*/ 146 h 1398"/>
              <a:gd name="T60" fmla="*/ 1053 w 1295"/>
              <a:gd name="T61" fmla="*/ 50 h 1398"/>
              <a:gd name="T62" fmla="*/ 963 w 1295"/>
              <a:gd name="T63" fmla="*/ 14 h 1398"/>
              <a:gd name="T64" fmla="*/ 870 w 1295"/>
              <a:gd name="T65" fmla="*/ 34 h 1398"/>
              <a:gd name="T66" fmla="*/ 850 w 1295"/>
              <a:gd name="T67" fmla="*/ 91 h 1398"/>
              <a:gd name="T68" fmla="*/ 860 w 1295"/>
              <a:gd name="T69" fmla="*/ 134 h 1398"/>
              <a:gd name="T70" fmla="*/ 786 w 1295"/>
              <a:gd name="T71" fmla="*/ 226 h 1398"/>
              <a:gd name="T72" fmla="*/ 758 w 1295"/>
              <a:gd name="T73" fmla="*/ 205 h 1398"/>
              <a:gd name="T74" fmla="*/ 797 w 1295"/>
              <a:gd name="T75" fmla="*/ 146 h 1398"/>
              <a:gd name="T76" fmla="*/ 749 w 1295"/>
              <a:gd name="T77" fmla="*/ 39 h 1398"/>
              <a:gd name="T78" fmla="*/ 646 w 1295"/>
              <a:gd name="T79" fmla="*/ 7 h 1398"/>
              <a:gd name="T80" fmla="*/ 624 w 1295"/>
              <a:gd name="T81" fmla="*/ 23 h 1398"/>
              <a:gd name="T82" fmla="*/ 421 w 1295"/>
              <a:gd name="T83" fmla="*/ 521 h 1398"/>
              <a:gd name="T84" fmla="*/ 495 w 1295"/>
              <a:gd name="T85" fmla="*/ 630 h 1398"/>
              <a:gd name="T86" fmla="*/ 555 w 1295"/>
              <a:gd name="T87" fmla="*/ 644 h 1398"/>
              <a:gd name="T88" fmla="*/ 639 w 1295"/>
              <a:gd name="T89" fmla="*/ 597 h 1398"/>
              <a:gd name="T90" fmla="*/ 720 w 1295"/>
              <a:gd name="T91" fmla="*/ 614 h 1398"/>
              <a:gd name="T92" fmla="*/ 804 w 1295"/>
              <a:gd name="T93" fmla="*/ 684 h 1398"/>
              <a:gd name="T94" fmla="*/ 847 w 1295"/>
              <a:gd name="T95" fmla="*/ 736 h 1398"/>
              <a:gd name="T96" fmla="*/ 628 w 1295"/>
              <a:gd name="T97" fmla="*/ 971 h 1398"/>
              <a:gd name="T98" fmla="*/ 463 w 1295"/>
              <a:gd name="T99" fmla="*/ 670 h 1398"/>
              <a:gd name="T100" fmla="*/ 402 w 1295"/>
              <a:gd name="T101" fmla="*/ 539 h 1398"/>
              <a:gd name="T102" fmla="*/ 682 w 1295"/>
              <a:gd name="T103" fmla="*/ 427 h 1398"/>
              <a:gd name="T104" fmla="*/ 648 w 1295"/>
              <a:gd name="T105" fmla="*/ 444 h 1398"/>
              <a:gd name="T106" fmla="*/ 575 w 1295"/>
              <a:gd name="T107" fmla="*/ 485 h 1398"/>
              <a:gd name="T108" fmla="*/ 596 w 1295"/>
              <a:gd name="T109" fmla="*/ 427 h 1398"/>
              <a:gd name="T110" fmla="*/ 784 w 1295"/>
              <a:gd name="T111" fmla="*/ 436 h 1398"/>
              <a:gd name="T112" fmla="*/ 736 w 1295"/>
              <a:gd name="T113" fmla="*/ 542 h 1398"/>
              <a:gd name="T114" fmla="*/ 710 w 1295"/>
              <a:gd name="T115" fmla="*/ 490 h 1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95" h="1398">
                <a:moveTo>
                  <a:pt x="591" y="59"/>
                </a:moveTo>
                <a:lnTo>
                  <a:pt x="591" y="59"/>
                </a:lnTo>
                <a:lnTo>
                  <a:pt x="580" y="58"/>
                </a:lnTo>
                <a:lnTo>
                  <a:pt x="554" y="56"/>
                </a:lnTo>
                <a:lnTo>
                  <a:pt x="538" y="55"/>
                </a:lnTo>
                <a:lnTo>
                  <a:pt x="523" y="56"/>
                </a:lnTo>
                <a:lnTo>
                  <a:pt x="509" y="57"/>
                </a:lnTo>
                <a:lnTo>
                  <a:pt x="498" y="61"/>
                </a:lnTo>
                <a:lnTo>
                  <a:pt x="498" y="61"/>
                </a:lnTo>
                <a:lnTo>
                  <a:pt x="438" y="87"/>
                </a:lnTo>
                <a:lnTo>
                  <a:pt x="408" y="99"/>
                </a:lnTo>
                <a:lnTo>
                  <a:pt x="399" y="104"/>
                </a:lnTo>
                <a:lnTo>
                  <a:pt x="394" y="107"/>
                </a:lnTo>
                <a:lnTo>
                  <a:pt x="394" y="107"/>
                </a:lnTo>
                <a:lnTo>
                  <a:pt x="385" y="115"/>
                </a:lnTo>
                <a:lnTo>
                  <a:pt x="370" y="127"/>
                </a:lnTo>
                <a:lnTo>
                  <a:pt x="354" y="139"/>
                </a:lnTo>
                <a:lnTo>
                  <a:pt x="348" y="146"/>
                </a:lnTo>
                <a:lnTo>
                  <a:pt x="346" y="150"/>
                </a:lnTo>
                <a:lnTo>
                  <a:pt x="346" y="150"/>
                </a:lnTo>
                <a:lnTo>
                  <a:pt x="341" y="157"/>
                </a:lnTo>
                <a:lnTo>
                  <a:pt x="335" y="165"/>
                </a:lnTo>
                <a:lnTo>
                  <a:pt x="314" y="187"/>
                </a:lnTo>
                <a:lnTo>
                  <a:pt x="294" y="210"/>
                </a:lnTo>
                <a:lnTo>
                  <a:pt x="282" y="223"/>
                </a:lnTo>
                <a:lnTo>
                  <a:pt x="282" y="223"/>
                </a:lnTo>
                <a:lnTo>
                  <a:pt x="260" y="249"/>
                </a:lnTo>
                <a:lnTo>
                  <a:pt x="219" y="294"/>
                </a:lnTo>
                <a:lnTo>
                  <a:pt x="180" y="340"/>
                </a:lnTo>
                <a:lnTo>
                  <a:pt x="167" y="356"/>
                </a:lnTo>
                <a:lnTo>
                  <a:pt x="162" y="363"/>
                </a:lnTo>
                <a:lnTo>
                  <a:pt x="162" y="363"/>
                </a:lnTo>
                <a:lnTo>
                  <a:pt x="161" y="366"/>
                </a:lnTo>
                <a:lnTo>
                  <a:pt x="157" y="371"/>
                </a:lnTo>
                <a:lnTo>
                  <a:pt x="149" y="379"/>
                </a:lnTo>
                <a:lnTo>
                  <a:pt x="135" y="392"/>
                </a:lnTo>
                <a:lnTo>
                  <a:pt x="117" y="412"/>
                </a:lnTo>
                <a:lnTo>
                  <a:pt x="117" y="412"/>
                </a:lnTo>
                <a:lnTo>
                  <a:pt x="58" y="479"/>
                </a:lnTo>
                <a:lnTo>
                  <a:pt x="18" y="526"/>
                </a:lnTo>
                <a:lnTo>
                  <a:pt x="5" y="543"/>
                </a:lnTo>
                <a:lnTo>
                  <a:pt x="1" y="548"/>
                </a:lnTo>
                <a:lnTo>
                  <a:pt x="0" y="550"/>
                </a:lnTo>
                <a:lnTo>
                  <a:pt x="0" y="550"/>
                </a:lnTo>
                <a:lnTo>
                  <a:pt x="1" y="554"/>
                </a:lnTo>
                <a:lnTo>
                  <a:pt x="2" y="558"/>
                </a:lnTo>
                <a:lnTo>
                  <a:pt x="9" y="564"/>
                </a:lnTo>
                <a:lnTo>
                  <a:pt x="13" y="570"/>
                </a:lnTo>
                <a:lnTo>
                  <a:pt x="17" y="574"/>
                </a:lnTo>
                <a:lnTo>
                  <a:pt x="17" y="574"/>
                </a:lnTo>
                <a:lnTo>
                  <a:pt x="26" y="595"/>
                </a:lnTo>
                <a:lnTo>
                  <a:pt x="32" y="608"/>
                </a:lnTo>
                <a:lnTo>
                  <a:pt x="34" y="617"/>
                </a:lnTo>
                <a:lnTo>
                  <a:pt x="34" y="617"/>
                </a:lnTo>
                <a:lnTo>
                  <a:pt x="45" y="657"/>
                </a:lnTo>
                <a:lnTo>
                  <a:pt x="70" y="742"/>
                </a:lnTo>
                <a:lnTo>
                  <a:pt x="105" y="863"/>
                </a:lnTo>
                <a:lnTo>
                  <a:pt x="105" y="863"/>
                </a:lnTo>
                <a:lnTo>
                  <a:pt x="97" y="941"/>
                </a:lnTo>
                <a:lnTo>
                  <a:pt x="90" y="1029"/>
                </a:lnTo>
                <a:lnTo>
                  <a:pt x="90" y="1029"/>
                </a:lnTo>
                <a:lnTo>
                  <a:pt x="87" y="1120"/>
                </a:lnTo>
                <a:lnTo>
                  <a:pt x="86" y="1181"/>
                </a:lnTo>
                <a:lnTo>
                  <a:pt x="85" y="1213"/>
                </a:lnTo>
                <a:lnTo>
                  <a:pt x="85" y="1213"/>
                </a:lnTo>
                <a:lnTo>
                  <a:pt x="85" y="1219"/>
                </a:lnTo>
                <a:lnTo>
                  <a:pt x="89" y="1228"/>
                </a:lnTo>
                <a:lnTo>
                  <a:pt x="98" y="1248"/>
                </a:lnTo>
                <a:lnTo>
                  <a:pt x="113" y="1274"/>
                </a:lnTo>
                <a:lnTo>
                  <a:pt x="113" y="1274"/>
                </a:lnTo>
                <a:lnTo>
                  <a:pt x="111" y="1291"/>
                </a:lnTo>
                <a:lnTo>
                  <a:pt x="109" y="1331"/>
                </a:lnTo>
                <a:lnTo>
                  <a:pt x="109" y="1353"/>
                </a:lnTo>
                <a:lnTo>
                  <a:pt x="109" y="1373"/>
                </a:lnTo>
                <a:lnTo>
                  <a:pt x="112" y="1388"/>
                </a:lnTo>
                <a:lnTo>
                  <a:pt x="113" y="1393"/>
                </a:lnTo>
                <a:lnTo>
                  <a:pt x="116" y="1395"/>
                </a:lnTo>
                <a:lnTo>
                  <a:pt x="116" y="1395"/>
                </a:lnTo>
                <a:lnTo>
                  <a:pt x="121" y="1397"/>
                </a:lnTo>
                <a:lnTo>
                  <a:pt x="128" y="1398"/>
                </a:lnTo>
                <a:lnTo>
                  <a:pt x="145" y="1398"/>
                </a:lnTo>
                <a:lnTo>
                  <a:pt x="181" y="1394"/>
                </a:lnTo>
                <a:lnTo>
                  <a:pt x="181" y="1394"/>
                </a:lnTo>
                <a:lnTo>
                  <a:pt x="198" y="1392"/>
                </a:lnTo>
                <a:lnTo>
                  <a:pt x="218" y="1389"/>
                </a:lnTo>
                <a:lnTo>
                  <a:pt x="226" y="1387"/>
                </a:lnTo>
                <a:lnTo>
                  <a:pt x="234" y="1384"/>
                </a:lnTo>
                <a:lnTo>
                  <a:pt x="237" y="1381"/>
                </a:lnTo>
                <a:lnTo>
                  <a:pt x="239" y="1379"/>
                </a:lnTo>
                <a:lnTo>
                  <a:pt x="239" y="1377"/>
                </a:lnTo>
                <a:lnTo>
                  <a:pt x="239" y="1377"/>
                </a:lnTo>
                <a:lnTo>
                  <a:pt x="239" y="1373"/>
                </a:lnTo>
                <a:lnTo>
                  <a:pt x="236" y="1371"/>
                </a:lnTo>
                <a:lnTo>
                  <a:pt x="230" y="1367"/>
                </a:lnTo>
                <a:lnTo>
                  <a:pt x="223" y="1363"/>
                </a:lnTo>
                <a:lnTo>
                  <a:pt x="215" y="1360"/>
                </a:lnTo>
                <a:lnTo>
                  <a:pt x="215" y="1360"/>
                </a:lnTo>
                <a:lnTo>
                  <a:pt x="201" y="1349"/>
                </a:lnTo>
                <a:lnTo>
                  <a:pt x="194" y="1344"/>
                </a:lnTo>
                <a:lnTo>
                  <a:pt x="193" y="1341"/>
                </a:lnTo>
                <a:lnTo>
                  <a:pt x="192" y="1339"/>
                </a:lnTo>
                <a:lnTo>
                  <a:pt x="192" y="1339"/>
                </a:lnTo>
                <a:lnTo>
                  <a:pt x="188" y="1294"/>
                </a:lnTo>
                <a:lnTo>
                  <a:pt x="188" y="1294"/>
                </a:lnTo>
                <a:lnTo>
                  <a:pt x="201" y="1294"/>
                </a:lnTo>
                <a:lnTo>
                  <a:pt x="228" y="1292"/>
                </a:lnTo>
                <a:lnTo>
                  <a:pt x="241" y="1290"/>
                </a:lnTo>
                <a:lnTo>
                  <a:pt x="255" y="1287"/>
                </a:lnTo>
                <a:lnTo>
                  <a:pt x="263" y="1283"/>
                </a:lnTo>
                <a:lnTo>
                  <a:pt x="266" y="1281"/>
                </a:lnTo>
                <a:lnTo>
                  <a:pt x="267" y="1278"/>
                </a:lnTo>
                <a:lnTo>
                  <a:pt x="267" y="1278"/>
                </a:lnTo>
                <a:lnTo>
                  <a:pt x="260" y="1203"/>
                </a:lnTo>
                <a:lnTo>
                  <a:pt x="253" y="1130"/>
                </a:lnTo>
                <a:lnTo>
                  <a:pt x="253" y="1130"/>
                </a:lnTo>
                <a:lnTo>
                  <a:pt x="257" y="1046"/>
                </a:lnTo>
                <a:lnTo>
                  <a:pt x="261" y="988"/>
                </a:lnTo>
                <a:lnTo>
                  <a:pt x="263" y="950"/>
                </a:lnTo>
                <a:lnTo>
                  <a:pt x="263" y="950"/>
                </a:lnTo>
                <a:lnTo>
                  <a:pt x="278" y="858"/>
                </a:lnTo>
                <a:lnTo>
                  <a:pt x="287" y="810"/>
                </a:lnTo>
                <a:lnTo>
                  <a:pt x="290" y="795"/>
                </a:lnTo>
                <a:lnTo>
                  <a:pt x="292" y="791"/>
                </a:lnTo>
                <a:lnTo>
                  <a:pt x="292" y="791"/>
                </a:lnTo>
                <a:lnTo>
                  <a:pt x="292" y="791"/>
                </a:lnTo>
                <a:lnTo>
                  <a:pt x="311" y="816"/>
                </a:lnTo>
                <a:lnTo>
                  <a:pt x="352" y="863"/>
                </a:lnTo>
                <a:lnTo>
                  <a:pt x="411" y="929"/>
                </a:lnTo>
                <a:lnTo>
                  <a:pt x="411" y="929"/>
                </a:lnTo>
                <a:lnTo>
                  <a:pt x="415" y="1005"/>
                </a:lnTo>
                <a:lnTo>
                  <a:pt x="418" y="1089"/>
                </a:lnTo>
                <a:lnTo>
                  <a:pt x="418" y="1089"/>
                </a:lnTo>
                <a:lnTo>
                  <a:pt x="428" y="1135"/>
                </a:lnTo>
                <a:lnTo>
                  <a:pt x="437" y="1174"/>
                </a:lnTo>
                <a:lnTo>
                  <a:pt x="437" y="1174"/>
                </a:lnTo>
                <a:lnTo>
                  <a:pt x="443" y="1176"/>
                </a:lnTo>
                <a:lnTo>
                  <a:pt x="448" y="1180"/>
                </a:lnTo>
                <a:lnTo>
                  <a:pt x="449" y="1183"/>
                </a:lnTo>
                <a:lnTo>
                  <a:pt x="449" y="1205"/>
                </a:lnTo>
                <a:lnTo>
                  <a:pt x="449" y="1205"/>
                </a:lnTo>
                <a:lnTo>
                  <a:pt x="437" y="1206"/>
                </a:lnTo>
                <a:lnTo>
                  <a:pt x="426" y="1205"/>
                </a:lnTo>
                <a:lnTo>
                  <a:pt x="421" y="1203"/>
                </a:lnTo>
                <a:lnTo>
                  <a:pt x="416" y="1202"/>
                </a:lnTo>
                <a:lnTo>
                  <a:pt x="416" y="1202"/>
                </a:lnTo>
                <a:lnTo>
                  <a:pt x="408" y="1197"/>
                </a:lnTo>
                <a:lnTo>
                  <a:pt x="404" y="1192"/>
                </a:lnTo>
                <a:lnTo>
                  <a:pt x="400" y="1189"/>
                </a:lnTo>
                <a:lnTo>
                  <a:pt x="395" y="1184"/>
                </a:lnTo>
                <a:lnTo>
                  <a:pt x="395" y="1184"/>
                </a:lnTo>
                <a:lnTo>
                  <a:pt x="390" y="1181"/>
                </a:lnTo>
                <a:lnTo>
                  <a:pt x="385" y="1180"/>
                </a:lnTo>
                <a:lnTo>
                  <a:pt x="381" y="1180"/>
                </a:lnTo>
                <a:lnTo>
                  <a:pt x="380" y="1183"/>
                </a:lnTo>
                <a:lnTo>
                  <a:pt x="380" y="1184"/>
                </a:lnTo>
                <a:lnTo>
                  <a:pt x="380" y="1184"/>
                </a:lnTo>
                <a:lnTo>
                  <a:pt x="379" y="1186"/>
                </a:lnTo>
                <a:lnTo>
                  <a:pt x="378" y="1187"/>
                </a:lnTo>
                <a:lnTo>
                  <a:pt x="373" y="1189"/>
                </a:lnTo>
                <a:lnTo>
                  <a:pt x="367" y="1191"/>
                </a:lnTo>
                <a:lnTo>
                  <a:pt x="365" y="1192"/>
                </a:lnTo>
                <a:lnTo>
                  <a:pt x="364" y="1195"/>
                </a:lnTo>
                <a:lnTo>
                  <a:pt x="364" y="1195"/>
                </a:lnTo>
                <a:lnTo>
                  <a:pt x="364" y="1202"/>
                </a:lnTo>
                <a:lnTo>
                  <a:pt x="365" y="1210"/>
                </a:lnTo>
                <a:lnTo>
                  <a:pt x="370" y="1217"/>
                </a:lnTo>
                <a:lnTo>
                  <a:pt x="380" y="1227"/>
                </a:lnTo>
                <a:lnTo>
                  <a:pt x="380" y="1227"/>
                </a:lnTo>
                <a:lnTo>
                  <a:pt x="395" y="1242"/>
                </a:lnTo>
                <a:lnTo>
                  <a:pt x="412" y="1261"/>
                </a:lnTo>
                <a:lnTo>
                  <a:pt x="433" y="1287"/>
                </a:lnTo>
                <a:lnTo>
                  <a:pt x="433" y="1287"/>
                </a:lnTo>
                <a:lnTo>
                  <a:pt x="436" y="1293"/>
                </a:lnTo>
                <a:lnTo>
                  <a:pt x="443" y="1306"/>
                </a:lnTo>
                <a:lnTo>
                  <a:pt x="447" y="1312"/>
                </a:lnTo>
                <a:lnTo>
                  <a:pt x="452" y="1319"/>
                </a:lnTo>
                <a:lnTo>
                  <a:pt x="456" y="1325"/>
                </a:lnTo>
                <a:lnTo>
                  <a:pt x="463" y="1329"/>
                </a:lnTo>
                <a:lnTo>
                  <a:pt x="463" y="1329"/>
                </a:lnTo>
                <a:lnTo>
                  <a:pt x="470" y="1331"/>
                </a:lnTo>
                <a:lnTo>
                  <a:pt x="481" y="1333"/>
                </a:lnTo>
                <a:lnTo>
                  <a:pt x="511" y="1336"/>
                </a:lnTo>
                <a:lnTo>
                  <a:pt x="540" y="1341"/>
                </a:lnTo>
                <a:lnTo>
                  <a:pt x="554" y="1344"/>
                </a:lnTo>
                <a:lnTo>
                  <a:pt x="565" y="1349"/>
                </a:lnTo>
                <a:lnTo>
                  <a:pt x="565" y="1349"/>
                </a:lnTo>
                <a:lnTo>
                  <a:pt x="576" y="1352"/>
                </a:lnTo>
                <a:lnTo>
                  <a:pt x="591" y="1355"/>
                </a:lnTo>
                <a:lnTo>
                  <a:pt x="607" y="1356"/>
                </a:lnTo>
                <a:lnTo>
                  <a:pt x="623" y="1357"/>
                </a:lnTo>
                <a:lnTo>
                  <a:pt x="637" y="1356"/>
                </a:lnTo>
                <a:lnTo>
                  <a:pt x="650" y="1355"/>
                </a:lnTo>
                <a:lnTo>
                  <a:pt x="658" y="1352"/>
                </a:lnTo>
                <a:lnTo>
                  <a:pt x="661" y="1350"/>
                </a:lnTo>
                <a:lnTo>
                  <a:pt x="662" y="1349"/>
                </a:lnTo>
                <a:lnTo>
                  <a:pt x="662" y="1349"/>
                </a:lnTo>
                <a:lnTo>
                  <a:pt x="664" y="1341"/>
                </a:lnTo>
                <a:lnTo>
                  <a:pt x="664" y="1338"/>
                </a:lnTo>
                <a:lnTo>
                  <a:pt x="662" y="1334"/>
                </a:lnTo>
                <a:lnTo>
                  <a:pt x="656" y="1331"/>
                </a:lnTo>
                <a:lnTo>
                  <a:pt x="656" y="1331"/>
                </a:lnTo>
                <a:lnTo>
                  <a:pt x="619" y="1313"/>
                </a:lnTo>
                <a:lnTo>
                  <a:pt x="586" y="1298"/>
                </a:lnTo>
                <a:lnTo>
                  <a:pt x="586" y="1298"/>
                </a:lnTo>
                <a:lnTo>
                  <a:pt x="577" y="1292"/>
                </a:lnTo>
                <a:lnTo>
                  <a:pt x="564" y="1283"/>
                </a:lnTo>
                <a:lnTo>
                  <a:pt x="545" y="1270"/>
                </a:lnTo>
                <a:lnTo>
                  <a:pt x="545" y="1248"/>
                </a:lnTo>
                <a:lnTo>
                  <a:pt x="566" y="1246"/>
                </a:lnTo>
                <a:lnTo>
                  <a:pt x="678" y="1101"/>
                </a:lnTo>
                <a:lnTo>
                  <a:pt x="678" y="1101"/>
                </a:lnTo>
                <a:lnTo>
                  <a:pt x="692" y="1093"/>
                </a:lnTo>
                <a:lnTo>
                  <a:pt x="724" y="1071"/>
                </a:lnTo>
                <a:lnTo>
                  <a:pt x="762" y="1046"/>
                </a:lnTo>
                <a:lnTo>
                  <a:pt x="780" y="1037"/>
                </a:lnTo>
                <a:lnTo>
                  <a:pt x="794" y="1030"/>
                </a:lnTo>
                <a:lnTo>
                  <a:pt x="794" y="1030"/>
                </a:lnTo>
                <a:lnTo>
                  <a:pt x="801" y="1028"/>
                </a:lnTo>
                <a:lnTo>
                  <a:pt x="812" y="1021"/>
                </a:lnTo>
                <a:lnTo>
                  <a:pt x="838" y="1004"/>
                </a:lnTo>
                <a:lnTo>
                  <a:pt x="902" y="960"/>
                </a:lnTo>
                <a:lnTo>
                  <a:pt x="934" y="939"/>
                </a:lnTo>
                <a:lnTo>
                  <a:pt x="961" y="922"/>
                </a:lnTo>
                <a:lnTo>
                  <a:pt x="972" y="916"/>
                </a:lnTo>
                <a:lnTo>
                  <a:pt x="979" y="912"/>
                </a:lnTo>
                <a:lnTo>
                  <a:pt x="986" y="911"/>
                </a:lnTo>
                <a:lnTo>
                  <a:pt x="987" y="911"/>
                </a:lnTo>
                <a:lnTo>
                  <a:pt x="987" y="912"/>
                </a:lnTo>
                <a:lnTo>
                  <a:pt x="987" y="912"/>
                </a:lnTo>
                <a:lnTo>
                  <a:pt x="987" y="922"/>
                </a:lnTo>
                <a:lnTo>
                  <a:pt x="983" y="935"/>
                </a:lnTo>
                <a:lnTo>
                  <a:pt x="973" y="968"/>
                </a:lnTo>
                <a:lnTo>
                  <a:pt x="962" y="1002"/>
                </a:lnTo>
                <a:lnTo>
                  <a:pt x="955" y="1026"/>
                </a:lnTo>
                <a:lnTo>
                  <a:pt x="955" y="1026"/>
                </a:lnTo>
                <a:lnTo>
                  <a:pt x="940" y="1090"/>
                </a:lnTo>
                <a:lnTo>
                  <a:pt x="930" y="1137"/>
                </a:lnTo>
                <a:lnTo>
                  <a:pt x="930" y="1137"/>
                </a:lnTo>
                <a:lnTo>
                  <a:pt x="902" y="1187"/>
                </a:lnTo>
                <a:lnTo>
                  <a:pt x="883" y="1223"/>
                </a:lnTo>
                <a:lnTo>
                  <a:pt x="879" y="1235"/>
                </a:lnTo>
                <a:lnTo>
                  <a:pt x="877" y="1240"/>
                </a:lnTo>
                <a:lnTo>
                  <a:pt x="876" y="1243"/>
                </a:lnTo>
                <a:lnTo>
                  <a:pt x="876" y="1243"/>
                </a:lnTo>
                <a:lnTo>
                  <a:pt x="879" y="1245"/>
                </a:lnTo>
                <a:lnTo>
                  <a:pt x="882" y="1250"/>
                </a:lnTo>
                <a:lnTo>
                  <a:pt x="895" y="1262"/>
                </a:lnTo>
                <a:lnTo>
                  <a:pt x="911" y="1278"/>
                </a:lnTo>
                <a:lnTo>
                  <a:pt x="919" y="1298"/>
                </a:lnTo>
                <a:lnTo>
                  <a:pt x="919" y="1298"/>
                </a:lnTo>
                <a:lnTo>
                  <a:pt x="917" y="1309"/>
                </a:lnTo>
                <a:lnTo>
                  <a:pt x="911" y="1334"/>
                </a:lnTo>
                <a:lnTo>
                  <a:pt x="907" y="1361"/>
                </a:lnTo>
                <a:lnTo>
                  <a:pt x="907" y="1372"/>
                </a:lnTo>
                <a:lnTo>
                  <a:pt x="908" y="1381"/>
                </a:lnTo>
                <a:lnTo>
                  <a:pt x="908" y="1381"/>
                </a:lnTo>
                <a:lnTo>
                  <a:pt x="909" y="1384"/>
                </a:lnTo>
                <a:lnTo>
                  <a:pt x="912" y="1388"/>
                </a:lnTo>
                <a:lnTo>
                  <a:pt x="915" y="1390"/>
                </a:lnTo>
                <a:lnTo>
                  <a:pt x="918" y="1393"/>
                </a:lnTo>
                <a:lnTo>
                  <a:pt x="924" y="1394"/>
                </a:lnTo>
                <a:lnTo>
                  <a:pt x="930" y="1395"/>
                </a:lnTo>
                <a:lnTo>
                  <a:pt x="930" y="1395"/>
                </a:lnTo>
                <a:lnTo>
                  <a:pt x="943" y="1395"/>
                </a:lnTo>
                <a:lnTo>
                  <a:pt x="963" y="1393"/>
                </a:lnTo>
                <a:lnTo>
                  <a:pt x="975" y="1392"/>
                </a:lnTo>
                <a:lnTo>
                  <a:pt x="983" y="1389"/>
                </a:lnTo>
                <a:lnTo>
                  <a:pt x="991" y="1387"/>
                </a:lnTo>
                <a:lnTo>
                  <a:pt x="992" y="1385"/>
                </a:lnTo>
                <a:lnTo>
                  <a:pt x="993" y="1383"/>
                </a:lnTo>
                <a:lnTo>
                  <a:pt x="993" y="1383"/>
                </a:lnTo>
                <a:lnTo>
                  <a:pt x="993" y="1379"/>
                </a:lnTo>
                <a:lnTo>
                  <a:pt x="992" y="1376"/>
                </a:lnTo>
                <a:lnTo>
                  <a:pt x="988" y="1371"/>
                </a:lnTo>
                <a:lnTo>
                  <a:pt x="983" y="1366"/>
                </a:lnTo>
                <a:lnTo>
                  <a:pt x="979" y="1361"/>
                </a:lnTo>
                <a:lnTo>
                  <a:pt x="979" y="1361"/>
                </a:lnTo>
                <a:lnTo>
                  <a:pt x="978" y="1358"/>
                </a:lnTo>
                <a:lnTo>
                  <a:pt x="978" y="1353"/>
                </a:lnTo>
                <a:lnTo>
                  <a:pt x="977" y="1344"/>
                </a:lnTo>
                <a:lnTo>
                  <a:pt x="977" y="1331"/>
                </a:lnTo>
                <a:lnTo>
                  <a:pt x="999" y="1331"/>
                </a:lnTo>
                <a:lnTo>
                  <a:pt x="999" y="1331"/>
                </a:lnTo>
                <a:lnTo>
                  <a:pt x="1041" y="1227"/>
                </a:lnTo>
                <a:lnTo>
                  <a:pt x="1072" y="1152"/>
                </a:lnTo>
                <a:lnTo>
                  <a:pt x="1088" y="1107"/>
                </a:lnTo>
                <a:lnTo>
                  <a:pt x="1088" y="1107"/>
                </a:lnTo>
                <a:lnTo>
                  <a:pt x="1094" y="1094"/>
                </a:lnTo>
                <a:lnTo>
                  <a:pt x="1105" y="1072"/>
                </a:lnTo>
                <a:lnTo>
                  <a:pt x="1137" y="1014"/>
                </a:lnTo>
                <a:lnTo>
                  <a:pt x="1169" y="959"/>
                </a:lnTo>
                <a:lnTo>
                  <a:pt x="1185" y="934"/>
                </a:lnTo>
                <a:lnTo>
                  <a:pt x="1185" y="934"/>
                </a:lnTo>
                <a:lnTo>
                  <a:pt x="1194" y="917"/>
                </a:lnTo>
                <a:lnTo>
                  <a:pt x="1211" y="881"/>
                </a:lnTo>
                <a:lnTo>
                  <a:pt x="1235" y="829"/>
                </a:lnTo>
                <a:lnTo>
                  <a:pt x="1280" y="826"/>
                </a:lnTo>
                <a:lnTo>
                  <a:pt x="1280" y="826"/>
                </a:lnTo>
                <a:lnTo>
                  <a:pt x="1287" y="670"/>
                </a:lnTo>
                <a:lnTo>
                  <a:pt x="1287" y="670"/>
                </a:lnTo>
                <a:lnTo>
                  <a:pt x="1287" y="650"/>
                </a:lnTo>
                <a:lnTo>
                  <a:pt x="1287" y="644"/>
                </a:lnTo>
                <a:lnTo>
                  <a:pt x="1288" y="640"/>
                </a:lnTo>
                <a:lnTo>
                  <a:pt x="1288" y="640"/>
                </a:lnTo>
                <a:lnTo>
                  <a:pt x="1291" y="628"/>
                </a:lnTo>
                <a:lnTo>
                  <a:pt x="1293" y="604"/>
                </a:lnTo>
                <a:lnTo>
                  <a:pt x="1295" y="580"/>
                </a:lnTo>
                <a:lnTo>
                  <a:pt x="1295" y="561"/>
                </a:lnTo>
                <a:lnTo>
                  <a:pt x="1295" y="561"/>
                </a:lnTo>
                <a:lnTo>
                  <a:pt x="1293" y="544"/>
                </a:lnTo>
                <a:lnTo>
                  <a:pt x="1293" y="520"/>
                </a:lnTo>
                <a:lnTo>
                  <a:pt x="1292" y="469"/>
                </a:lnTo>
                <a:lnTo>
                  <a:pt x="1292" y="469"/>
                </a:lnTo>
                <a:lnTo>
                  <a:pt x="1291" y="463"/>
                </a:lnTo>
                <a:lnTo>
                  <a:pt x="1288" y="453"/>
                </a:lnTo>
                <a:lnTo>
                  <a:pt x="1280" y="426"/>
                </a:lnTo>
                <a:lnTo>
                  <a:pt x="1266" y="392"/>
                </a:lnTo>
                <a:lnTo>
                  <a:pt x="1251" y="355"/>
                </a:lnTo>
                <a:lnTo>
                  <a:pt x="1234" y="318"/>
                </a:lnTo>
                <a:lnTo>
                  <a:pt x="1218" y="286"/>
                </a:lnTo>
                <a:lnTo>
                  <a:pt x="1203" y="261"/>
                </a:lnTo>
                <a:lnTo>
                  <a:pt x="1197" y="253"/>
                </a:lnTo>
                <a:lnTo>
                  <a:pt x="1192" y="248"/>
                </a:lnTo>
                <a:lnTo>
                  <a:pt x="1192" y="248"/>
                </a:lnTo>
                <a:lnTo>
                  <a:pt x="1138" y="212"/>
                </a:lnTo>
                <a:lnTo>
                  <a:pt x="1104" y="187"/>
                </a:lnTo>
                <a:lnTo>
                  <a:pt x="1087" y="160"/>
                </a:lnTo>
                <a:lnTo>
                  <a:pt x="1087" y="160"/>
                </a:lnTo>
                <a:lnTo>
                  <a:pt x="1082" y="152"/>
                </a:lnTo>
                <a:lnTo>
                  <a:pt x="1078" y="146"/>
                </a:lnTo>
                <a:lnTo>
                  <a:pt x="1075" y="141"/>
                </a:lnTo>
                <a:lnTo>
                  <a:pt x="1075" y="141"/>
                </a:lnTo>
                <a:lnTo>
                  <a:pt x="1075" y="132"/>
                </a:lnTo>
                <a:lnTo>
                  <a:pt x="1077" y="120"/>
                </a:lnTo>
                <a:lnTo>
                  <a:pt x="1078" y="105"/>
                </a:lnTo>
                <a:lnTo>
                  <a:pt x="1077" y="98"/>
                </a:lnTo>
                <a:lnTo>
                  <a:pt x="1075" y="90"/>
                </a:lnTo>
                <a:lnTo>
                  <a:pt x="1075" y="90"/>
                </a:lnTo>
                <a:lnTo>
                  <a:pt x="1068" y="74"/>
                </a:lnTo>
                <a:lnTo>
                  <a:pt x="1058" y="57"/>
                </a:lnTo>
                <a:lnTo>
                  <a:pt x="1053" y="50"/>
                </a:lnTo>
                <a:lnTo>
                  <a:pt x="1047" y="42"/>
                </a:lnTo>
                <a:lnTo>
                  <a:pt x="1042" y="37"/>
                </a:lnTo>
                <a:lnTo>
                  <a:pt x="1037" y="35"/>
                </a:lnTo>
                <a:lnTo>
                  <a:pt x="1037" y="35"/>
                </a:lnTo>
                <a:lnTo>
                  <a:pt x="1016" y="29"/>
                </a:lnTo>
                <a:lnTo>
                  <a:pt x="995" y="21"/>
                </a:lnTo>
                <a:lnTo>
                  <a:pt x="995" y="21"/>
                </a:lnTo>
                <a:lnTo>
                  <a:pt x="988" y="18"/>
                </a:lnTo>
                <a:lnTo>
                  <a:pt x="979" y="15"/>
                </a:lnTo>
                <a:lnTo>
                  <a:pt x="971" y="14"/>
                </a:lnTo>
                <a:lnTo>
                  <a:pt x="963" y="14"/>
                </a:lnTo>
                <a:lnTo>
                  <a:pt x="963" y="14"/>
                </a:lnTo>
                <a:lnTo>
                  <a:pt x="956" y="13"/>
                </a:lnTo>
                <a:lnTo>
                  <a:pt x="949" y="11"/>
                </a:lnTo>
                <a:lnTo>
                  <a:pt x="944" y="10"/>
                </a:lnTo>
                <a:lnTo>
                  <a:pt x="939" y="11"/>
                </a:lnTo>
                <a:lnTo>
                  <a:pt x="931" y="13"/>
                </a:lnTo>
                <a:lnTo>
                  <a:pt x="924" y="15"/>
                </a:lnTo>
                <a:lnTo>
                  <a:pt x="924" y="15"/>
                </a:lnTo>
                <a:lnTo>
                  <a:pt x="904" y="23"/>
                </a:lnTo>
                <a:lnTo>
                  <a:pt x="885" y="29"/>
                </a:lnTo>
                <a:lnTo>
                  <a:pt x="870" y="34"/>
                </a:lnTo>
                <a:lnTo>
                  <a:pt x="866" y="36"/>
                </a:lnTo>
                <a:lnTo>
                  <a:pt x="864" y="39"/>
                </a:lnTo>
                <a:lnTo>
                  <a:pt x="864" y="39"/>
                </a:lnTo>
                <a:lnTo>
                  <a:pt x="863" y="55"/>
                </a:lnTo>
                <a:lnTo>
                  <a:pt x="861" y="73"/>
                </a:lnTo>
                <a:lnTo>
                  <a:pt x="861" y="73"/>
                </a:lnTo>
                <a:lnTo>
                  <a:pt x="861" y="77"/>
                </a:lnTo>
                <a:lnTo>
                  <a:pt x="859" y="80"/>
                </a:lnTo>
                <a:lnTo>
                  <a:pt x="855" y="85"/>
                </a:lnTo>
                <a:lnTo>
                  <a:pt x="852" y="90"/>
                </a:lnTo>
                <a:lnTo>
                  <a:pt x="850" y="91"/>
                </a:lnTo>
                <a:lnTo>
                  <a:pt x="849" y="94"/>
                </a:lnTo>
                <a:lnTo>
                  <a:pt x="849" y="94"/>
                </a:lnTo>
                <a:lnTo>
                  <a:pt x="849" y="103"/>
                </a:lnTo>
                <a:lnTo>
                  <a:pt x="850" y="107"/>
                </a:lnTo>
                <a:lnTo>
                  <a:pt x="850" y="107"/>
                </a:lnTo>
                <a:lnTo>
                  <a:pt x="852" y="114"/>
                </a:lnTo>
                <a:lnTo>
                  <a:pt x="853" y="119"/>
                </a:lnTo>
                <a:lnTo>
                  <a:pt x="856" y="123"/>
                </a:lnTo>
                <a:lnTo>
                  <a:pt x="856" y="123"/>
                </a:lnTo>
                <a:lnTo>
                  <a:pt x="859" y="128"/>
                </a:lnTo>
                <a:lnTo>
                  <a:pt x="860" y="134"/>
                </a:lnTo>
                <a:lnTo>
                  <a:pt x="860" y="141"/>
                </a:lnTo>
                <a:lnTo>
                  <a:pt x="868" y="160"/>
                </a:lnTo>
                <a:lnTo>
                  <a:pt x="872" y="191"/>
                </a:lnTo>
                <a:lnTo>
                  <a:pt x="833" y="248"/>
                </a:lnTo>
                <a:lnTo>
                  <a:pt x="813" y="270"/>
                </a:lnTo>
                <a:lnTo>
                  <a:pt x="797" y="248"/>
                </a:lnTo>
                <a:lnTo>
                  <a:pt x="797" y="248"/>
                </a:lnTo>
                <a:lnTo>
                  <a:pt x="794" y="243"/>
                </a:lnTo>
                <a:lnTo>
                  <a:pt x="789" y="230"/>
                </a:lnTo>
                <a:lnTo>
                  <a:pt x="789" y="230"/>
                </a:lnTo>
                <a:lnTo>
                  <a:pt x="786" y="226"/>
                </a:lnTo>
                <a:lnTo>
                  <a:pt x="783" y="222"/>
                </a:lnTo>
                <a:lnTo>
                  <a:pt x="778" y="219"/>
                </a:lnTo>
                <a:lnTo>
                  <a:pt x="773" y="221"/>
                </a:lnTo>
                <a:lnTo>
                  <a:pt x="773" y="221"/>
                </a:lnTo>
                <a:lnTo>
                  <a:pt x="756" y="228"/>
                </a:lnTo>
                <a:lnTo>
                  <a:pt x="742" y="234"/>
                </a:lnTo>
                <a:lnTo>
                  <a:pt x="738" y="218"/>
                </a:lnTo>
                <a:lnTo>
                  <a:pt x="738" y="218"/>
                </a:lnTo>
                <a:lnTo>
                  <a:pt x="742" y="216"/>
                </a:lnTo>
                <a:lnTo>
                  <a:pt x="749" y="212"/>
                </a:lnTo>
                <a:lnTo>
                  <a:pt x="758" y="205"/>
                </a:lnTo>
                <a:lnTo>
                  <a:pt x="762" y="200"/>
                </a:lnTo>
                <a:lnTo>
                  <a:pt x="765" y="195"/>
                </a:lnTo>
                <a:lnTo>
                  <a:pt x="765" y="195"/>
                </a:lnTo>
                <a:lnTo>
                  <a:pt x="776" y="171"/>
                </a:lnTo>
                <a:lnTo>
                  <a:pt x="776" y="171"/>
                </a:lnTo>
                <a:lnTo>
                  <a:pt x="779" y="169"/>
                </a:lnTo>
                <a:lnTo>
                  <a:pt x="786" y="164"/>
                </a:lnTo>
                <a:lnTo>
                  <a:pt x="790" y="160"/>
                </a:lnTo>
                <a:lnTo>
                  <a:pt x="794" y="155"/>
                </a:lnTo>
                <a:lnTo>
                  <a:pt x="796" y="150"/>
                </a:lnTo>
                <a:lnTo>
                  <a:pt x="797" y="146"/>
                </a:lnTo>
                <a:lnTo>
                  <a:pt x="797" y="146"/>
                </a:lnTo>
                <a:lnTo>
                  <a:pt x="797" y="133"/>
                </a:lnTo>
                <a:lnTo>
                  <a:pt x="795" y="120"/>
                </a:lnTo>
                <a:lnTo>
                  <a:pt x="792" y="106"/>
                </a:lnTo>
                <a:lnTo>
                  <a:pt x="789" y="96"/>
                </a:lnTo>
                <a:lnTo>
                  <a:pt x="789" y="96"/>
                </a:lnTo>
                <a:lnTo>
                  <a:pt x="774" y="77"/>
                </a:lnTo>
                <a:lnTo>
                  <a:pt x="764" y="62"/>
                </a:lnTo>
                <a:lnTo>
                  <a:pt x="756" y="46"/>
                </a:lnTo>
                <a:lnTo>
                  <a:pt x="756" y="46"/>
                </a:lnTo>
                <a:lnTo>
                  <a:pt x="749" y="39"/>
                </a:lnTo>
                <a:lnTo>
                  <a:pt x="741" y="30"/>
                </a:lnTo>
                <a:lnTo>
                  <a:pt x="731" y="23"/>
                </a:lnTo>
                <a:lnTo>
                  <a:pt x="721" y="15"/>
                </a:lnTo>
                <a:lnTo>
                  <a:pt x="703" y="4"/>
                </a:lnTo>
                <a:lnTo>
                  <a:pt x="695" y="0"/>
                </a:lnTo>
                <a:lnTo>
                  <a:pt x="695" y="0"/>
                </a:lnTo>
                <a:lnTo>
                  <a:pt x="677" y="0"/>
                </a:lnTo>
                <a:lnTo>
                  <a:pt x="663" y="2"/>
                </a:lnTo>
                <a:lnTo>
                  <a:pt x="655" y="3"/>
                </a:lnTo>
                <a:lnTo>
                  <a:pt x="655" y="3"/>
                </a:lnTo>
                <a:lnTo>
                  <a:pt x="646" y="7"/>
                </a:lnTo>
                <a:lnTo>
                  <a:pt x="644" y="9"/>
                </a:lnTo>
                <a:lnTo>
                  <a:pt x="642" y="10"/>
                </a:lnTo>
                <a:lnTo>
                  <a:pt x="642" y="10"/>
                </a:lnTo>
                <a:lnTo>
                  <a:pt x="644" y="13"/>
                </a:lnTo>
                <a:lnTo>
                  <a:pt x="645" y="14"/>
                </a:lnTo>
                <a:lnTo>
                  <a:pt x="645" y="15"/>
                </a:lnTo>
                <a:lnTo>
                  <a:pt x="644" y="16"/>
                </a:lnTo>
                <a:lnTo>
                  <a:pt x="639" y="19"/>
                </a:lnTo>
                <a:lnTo>
                  <a:pt x="639" y="19"/>
                </a:lnTo>
                <a:lnTo>
                  <a:pt x="631" y="21"/>
                </a:lnTo>
                <a:lnTo>
                  <a:pt x="624" y="23"/>
                </a:lnTo>
                <a:lnTo>
                  <a:pt x="618" y="24"/>
                </a:lnTo>
                <a:lnTo>
                  <a:pt x="618" y="24"/>
                </a:lnTo>
                <a:lnTo>
                  <a:pt x="615" y="35"/>
                </a:lnTo>
                <a:lnTo>
                  <a:pt x="615" y="35"/>
                </a:lnTo>
                <a:lnTo>
                  <a:pt x="613" y="46"/>
                </a:lnTo>
                <a:lnTo>
                  <a:pt x="596" y="50"/>
                </a:lnTo>
                <a:lnTo>
                  <a:pt x="591" y="59"/>
                </a:lnTo>
                <a:close/>
                <a:moveTo>
                  <a:pt x="413" y="486"/>
                </a:moveTo>
                <a:lnTo>
                  <a:pt x="413" y="486"/>
                </a:lnTo>
                <a:lnTo>
                  <a:pt x="421" y="521"/>
                </a:lnTo>
                <a:lnTo>
                  <a:pt x="421" y="521"/>
                </a:lnTo>
                <a:lnTo>
                  <a:pt x="423" y="524"/>
                </a:lnTo>
                <a:lnTo>
                  <a:pt x="427" y="529"/>
                </a:lnTo>
                <a:lnTo>
                  <a:pt x="438" y="542"/>
                </a:lnTo>
                <a:lnTo>
                  <a:pt x="454" y="558"/>
                </a:lnTo>
                <a:lnTo>
                  <a:pt x="474" y="581"/>
                </a:lnTo>
                <a:lnTo>
                  <a:pt x="474" y="581"/>
                </a:lnTo>
                <a:lnTo>
                  <a:pt x="484" y="602"/>
                </a:lnTo>
                <a:lnTo>
                  <a:pt x="491" y="615"/>
                </a:lnTo>
                <a:lnTo>
                  <a:pt x="493" y="624"/>
                </a:lnTo>
                <a:lnTo>
                  <a:pt x="493" y="624"/>
                </a:lnTo>
                <a:lnTo>
                  <a:pt x="495" y="630"/>
                </a:lnTo>
                <a:lnTo>
                  <a:pt x="497" y="634"/>
                </a:lnTo>
                <a:lnTo>
                  <a:pt x="500" y="638"/>
                </a:lnTo>
                <a:lnTo>
                  <a:pt x="504" y="641"/>
                </a:lnTo>
                <a:lnTo>
                  <a:pt x="509" y="644"/>
                </a:lnTo>
                <a:lnTo>
                  <a:pt x="517" y="646"/>
                </a:lnTo>
                <a:lnTo>
                  <a:pt x="527" y="649"/>
                </a:lnTo>
                <a:lnTo>
                  <a:pt x="527" y="649"/>
                </a:lnTo>
                <a:lnTo>
                  <a:pt x="541" y="649"/>
                </a:lnTo>
                <a:lnTo>
                  <a:pt x="545" y="647"/>
                </a:lnTo>
                <a:lnTo>
                  <a:pt x="549" y="646"/>
                </a:lnTo>
                <a:lnTo>
                  <a:pt x="555" y="644"/>
                </a:lnTo>
                <a:lnTo>
                  <a:pt x="560" y="641"/>
                </a:lnTo>
                <a:lnTo>
                  <a:pt x="566" y="640"/>
                </a:lnTo>
                <a:lnTo>
                  <a:pt x="566" y="640"/>
                </a:lnTo>
                <a:lnTo>
                  <a:pt x="581" y="635"/>
                </a:lnTo>
                <a:lnTo>
                  <a:pt x="593" y="629"/>
                </a:lnTo>
                <a:lnTo>
                  <a:pt x="602" y="624"/>
                </a:lnTo>
                <a:lnTo>
                  <a:pt x="607" y="620"/>
                </a:lnTo>
                <a:lnTo>
                  <a:pt x="607" y="620"/>
                </a:lnTo>
                <a:lnTo>
                  <a:pt x="620" y="608"/>
                </a:lnTo>
                <a:lnTo>
                  <a:pt x="631" y="602"/>
                </a:lnTo>
                <a:lnTo>
                  <a:pt x="639" y="597"/>
                </a:lnTo>
                <a:lnTo>
                  <a:pt x="639" y="597"/>
                </a:lnTo>
                <a:lnTo>
                  <a:pt x="642" y="597"/>
                </a:lnTo>
                <a:lnTo>
                  <a:pt x="645" y="598"/>
                </a:lnTo>
                <a:lnTo>
                  <a:pt x="648" y="601"/>
                </a:lnTo>
                <a:lnTo>
                  <a:pt x="650" y="604"/>
                </a:lnTo>
                <a:lnTo>
                  <a:pt x="651" y="607"/>
                </a:lnTo>
                <a:lnTo>
                  <a:pt x="651" y="607"/>
                </a:lnTo>
                <a:lnTo>
                  <a:pt x="668" y="609"/>
                </a:lnTo>
                <a:lnTo>
                  <a:pt x="690" y="612"/>
                </a:lnTo>
                <a:lnTo>
                  <a:pt x="720" y="614"/>
                </a:lnTo>
                <a:lnTo>
                  <a:pt x="720" y="614"/>
                </a:lnTo>
                <a:lnTo>
                  <a:pt x="764" y="618"/>
                </a:lnTo>
                <a:lnTo>
                  <a:pt x="773" y="619"/>
                </a:lnTo>
                <a:lnTo>
                  <a:pt x="773" y="619"/>
                </a:lnTo>
                <a:lnTo>
                  <a:pt x="776" y="623"/>
                </a:lnTo>
                <a:lnTo>
                  <a:pt x="784" y="635"/>
                </a:lnTo>
                <a:lnTo>
                  <a:pt x="789" y="643"/>
                </a:lnTo>
                <a:lnTo>
                  <a:pt x="794" y="652"/>
                </a:lnTo>
                <a:lnTo>
                  <a:pt x="797" y="663"/>
                </a:lnTo>
                <a:lnTo>
                  <a:pt x="801" y="674"/>
                </a:lnTo>
                <a:lnTo>
                  <a:pt x="801" y="674"/>
                </a:lnTo>
                <a:lnTo>
                  <a:pt x="804" y="684"/>
                </a:lnTo>
                <a:lnTo>
                  <a:pt x="806" y="690"/>
                </a:lnTo>
                <a:lnTo>
                  <a:pt x="811" y="693"/>
                </a:lnTo>
                <a:lnTo>
                  <a:pt x="816" y="694"/>
                </a:lnTo>
                <a:lnTo>
                  <a:pt x="831" y="693"/>
                </a:lnTo>
                <a:lnTo>
                  <a:pt x="840" y="693"/>
                </a:lnTo>
                <a:lnTo>
                  <a:pt x="853" y="694"/>
                </a:lnTo>
                <a:lnTo>
                  <a:pt x="853" y="694"/>
                </a:lnTo>
                <a:lnTo>
                  <a:pt x="883" y="698"/>
                </a:lnTo>
                <a:lnTo>
                  <a:pt x="888" y="698"/>
                </a:lnTo>
                <a:lnTo>
                  <a:pt x="888" y="698"/>
                </a:lnTo>
                <a:lnTo>
                  <a:pt x="847" y="736"/>
                </a:lnTo>
                <a:lnTo>
                  <a:pt x="816" y="766"/>
                </a:lnTo>
                <a:lnTo>
                  <a:pt x="797" y="785"/>
                </a:lnTo>
                <a:lnTo>
                  <a:pt x="797" y="785"/>
                </a:lnTo>
                <a:lnTo>
                  <a:pt x="742" y="844"/>
                </a:lnTo>
                <a:lnTo>
                  <a:pt x="708" y="881"/>
                </a:lnTo>
                <a:lnTo>
                  <a:pt x="694" y="895"/>
                </a:lnTo>
                <a:lnTo>
                  <a:pt x="687" y="901"/>
                </a:lnTo>
                <a:lnTo>
                  <a:pt x="687" y="901"/>
                </a:lnTo>
                <a:lnTo>
                  <a:pt x="678" y="909"/>
                </a:lnTo>
                <a:lnTo>
                  <a:pt x="663" y="925"/>
                </a:lnTo>
                <a:lnTo>
                  <a:pt x="628" y="971"/>
                </a:lnTo>
                <a:lnTo>
                  <a:pt x="577" y="1034"/>
                </a:lnTo>
                <a:lnTo>
                  <a:pt x="577" y="1034"/>
                </a:lnTo>
                <a:lnTo>
                  <a:pt x="577" y="865"/>
                </a:lnTo>
                <a:lnTo>
                  <a:pt x="577" y="865"/>
                </a:lnTo>
                <a:lnTo>
                  <a:pt x="576" y="860"/>
                </a:lnTo>
                <a:lnTo>
                  <a:pt x="572" y="854"/>
                </a:lnTo>
                <a:lnTo>
                  <a:pt x="560" y="832"/>
                </a:lnTo>
                <a:lnTo>
                  <a:pt x="522" y="770"/>
                </a:lnTo>
                <a:lnTo>
                  <a:pt x="466" y="686"/>
                </a:lnTo>
                <a:lnTo>
                  <a:pt x="466" y="686"/>
                </a:lnTo>
                <a:lnTo>
                  <a:pt x="463" y="670"/>
                </a:lnTo>
                <a:lnTo>
                  <a:pt x="460" y="657"/>
                </a:lnTo>
                <a:lnTo>
                  <a:pt x="460" y="650"/>
                </a:lnTo>
                <a:lnTo>
                  <a:pt x="460" y="650"/>
                </a:lnTo>
                <a:lnTo>
                  <a:pt x="459" y="645"/>
                </a:lnTo>
                <a:lnTo>
                  <a:pt x="458" y="636"/>
                </a:lnTo>
                <a:lnTo>
                  <a:pt x="450" y="612"/>
                </a:lnTo>
                <a:lnTo>
                  <a:pt x="438" y="579"/>
                </a:lnTo>
                <a:lnTo>
                  <a:pt x="438" y="579"/>
                </a:lnTo>
                <a:lnTo>
                  <a:pt x="422" y="563"/>
                </a:lnTo>
                <a:lnTo>
                  <a:pt x="410" y="549"/>
                </a:lnTo>
                <a:lnTo>
                  <a:pt x="402" y="539"/>
                </a:lnTo>
                <a:lnTo>
                  <a:pt x="402" y="539"/>
                </a:lnTo>
                <a:lnTo>
                  <a:pt x="400" y="533"/>
                </a:lnTo>
                <a:lnTo>
                  <a:pt x="399" y="526"/>
                </a:lnTo>
                <a:lnTo>
                  <a:pt x="397" y="518"/>
                </a:lnTo>
                <a:lnTo>
                  <a:pt x="413" y="486"/>
                </a:lnTo>
                <a:close/>
                <a:moveTo>
                  <a:pt x="642" y="416"/>
                </a:moveTo>
                <a:lnTo>
                  <a:pt x="642" y="416"/>
                </a:lnTo>
                <a:lnTo>
                  <a:pt x="650" y="417"/>
                </a:lnTo>
                <a:lnTo>
                  <a:pt x="662" y="421"/>
                </a:lnTo>
                <a:lnTo>
                  <a:pt x="674" y="425"/>
                </a:lnTo>
                <a:lnTo>
                  <a:pt x="682" y="427"/>
                </a:lnTo>
                <a:lnTo>
                  <a:pt x="682" y="427"/>
                </a:lnTo>
                <a:lnTo>
                  <a:pt x="683" y="427"/>
                </a:lnTo>
                <a:lnTo>
                  <a:pt x="682" y="430"/>
                </a:lnTo>
                <a:lnTo>
                  <a:pt x="678" y="437"/>
                </a:lnTo>
                <a:lnTo>
                  <a:pt x="671" y="447"/>
                </a:lnTo>
                <a:lnTo>
                  <a:pt x="671" y="447"/>
                </a:lnTo>
                <a:lnTo>
                  <a:pt x="663" y="443"/>
                </a:lnTo>
                <a:lnTo>
                  <a:pt x="658" y="441"/>
                </a:lnTo>
                <a:lnTo>
                  <a:pt x="655" y="440"/>
                </a:lnTo>
                <a:lnTo>
                  <a:pt x="655" y="440"/>
                </a:lnTo>
                <a:lnTo>
                  <a:pt x="648" y="444"/>
                </a:lnTo>
                <a:lnTo>
                  <a:pt x="639" y="454"/>
                </a:lnTo>
                <a:lnTo>
                  <a:pt x="630" y="465"/>
                </a:lnTo>
                <a:lnTo>
                  <a:pt x="624" y="475"/>
                </a:lnTo>
                <a:lnTo>
                  <a:pt x="624" y="475"/>
                </a:lnTo>
                <a:lnTo>
                  <a:pt x="621" y="479"/>
                </a:lnTo>
                <a:lnTo>
                  <a:pt x="615" y="484"/>
                </a:lnTo>
                <a:lnTo>
                  <a:pt x="599" y="495"/>
                </a:lnTo>
                <a:lnTo>
                  <a:pt x="576" y="510"/>
                </a:lnTo>
                <a:lnTo>
                  <a:pt x="576" y="510"/>
                </a:lnTo>
                <a:lnTo>
                  <a:pt x="576" y="504"/>
                </a:lnTo>
                <a:lnTo>
                  <a:pt x="575" y="485"/>
                </a:lnTo>
                <a:lnTo>
                  <a:pt x="575" y="485"/>
                </a:lnTo>
                <a:lnTo>
                  <a:pt x="575" y="475"/>
                </a:lnTo>
                <a:lnTo>
                  <a:pt x="575" y="469"/>
                </a:lnTo>
                <a:lnTo>
                  <a:pt x="577" y="458"/>
                </a:lnTo>
                <a:lnTo>
                  <a:pt x="577" y="458"/>
                </a:lnTo>
                <a:lnTo>
                  <a:pt x="580" y="437"/>
                </a:lnTo>
                <a:lnTo>
                  <a:pt x="580" y="437"/>
                </a:lnTo>
                <a:lnTo>
                  <a:pt x="581" y="435"/>
                </a:lnTo>
                <a:lnTo>
                  <a:pt x="583" y="432"/>
                </a:lnTo>
                <a:lnTo>
                  <a:pt x="588" y="428"/>
                </a:lnTo>
                <a:lnTo>
                  <a:pt x="596" y="427"/>
                </a:lnTo>
                <a:lnTo>
                  <a:pt x="602" y="425"/>
                </a:lnTo>
                <a:lnTo>
                  <a:pt x="602" y="425"/>
                </a:lnTo>
                <a:lnTo>
                  <a:pt x="610" y="422"/>
                </a:lnTo>
                <a:lnTo>
                  <a:pt x="623" y="420"/>
                </a:lnTo>
                <a:lnTo>
                  <a:pt x="642" y="416"/>
                </a:lnTo>
                <a:lnTo>
                  <a:pt x="642" y="416"/>
                </a:lnTo>
                <a:close/>
                <a:moveTo>
                  <a:pt x="759" y="437"/>
                </a:moveTo>
                <a:lnTo>
                  <a:pt x="759" y="437"/>
                </a:lnTo>
                <a:lnTo>
                  <a:pt x="762" y="436"/>
                </a:lnTo>
                <a:lnTo>
                  <a:pt x="767" y="436"/>
                </a:lnTo>
                <a:lnTo>
                  <a:pt x="784" y="436"/>
                </a:lnTo>
                <a:lnTo>
                  <a:pt x="817" y="437"/>
                </a:lnTo>
                <a:lnTo>
                  <a:pt x="817" y="437"/>
                </a:lnTo>
                <a:lnTo>
                  <a:pt x="859" y="437"/>
                </a:lnTo>
                <a:lnTo>
                  <a:pt x="829" y="526"/>
                </a:lnTo>
                <a:lnTo>
                  <a:pt x="829" y="526"/>
                </a:lnTo>
                <a:lnTo>
                  <a:pt x="794" y="531"/>
                </a:lnTo>
                <a:lnTo>
                  <a:pt x="794" y="531"/>
                </a:lnTo>
                <a:lnTo>
                  <a:pt x="788" y="531"/>
                </a:lnTo>
                <a:lnTo>
                  <a:pt x="780" y="528"/>
                </a:lnTo>
                <a:lnTo>
                  <a:pt x="770" y="526"/>
                </a:lnTo>
                <a:lnTo>
                  <a:pt x="736" y="542"/>
                </a:lnTo>
                <a:lnTo>
                  <a:pt x="742" y="518"/>
                </a:lnTo>
                <a:lnTo>
                  <a:pt x="742" y="518"/>
                </a:lnTo>
                <a:lnTo>
                  <a:pt x="732" y="510"/>
                </a:lnTo>
                <a:lnTo>
                  <a:pt x="724" y="504"/>
                </a:lnTo>
                <a:lnTo>
                  <a:pt x="715" y="499"/>
                </a:lnTo>
                <a:lnTo>
                  <a:pt x="715" y="499"/>
                </a:lnTo>
                <a:lnTo>
                  <a:pt x="710" y="495"/>
                </a:lnTo>
                <a:lnTo>
                  <a:pt x="709" y="492"/>
                </a:lnTo>
                <a:lnTo>
                  <a:pt x="709" y="490"/>
                </a:lnTo>
                <a:lnTo>
                  <a:pt x="710" y="490"/>
                </a:lnTo>
                <a:lnTo>
                  <a:pt x="710" y="490"/>
                </a:lnTo>
                <a:lnTo>
                  <a:pt x="722" y="481"/>
                </a:lnTo>
                <a:lnTo>
                  <a:pt x="735" y="473"/>
                </a:lnTo>
                <a:lnTo>
                  <a:pt x="746" y="463"/>
                </a:lnTo>
                <a:lnTo>
                  <a:pt x="746" y="463"/>
                </a:lnTo>
                <a:lnTo>
                  <a:pt x="753" y="454"/>
                </a:lnTo>
                <a:lnTo>
                  <a:pt x="757" y="447"/>
                </a:lnTo>
                <a:lnTo>
                  <a:pt x="758" y="441"/>
                </a:lnTo>
                <a:lnTo>
                  <a:pt x="759" y="437"/>
                </a:lnTo>
                <a:lnTo>
                  <a:pt x="759" y="43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AA70887-9E3A-4DE4-A4FA-564C7DC96338}"/>
              </a:ext>
            </a:extLst>
          </p:cNvPr>
          <p:cNvSpPr/>
          <p:nvPr/>
        </p:nvSpPr>
        <p:spPr bwMode="auto">
          <a:xfrm>
            <a:off x="2303542" y="270399"/>
            <a:ext cx="2256159" cy="6944528"/>
          </a:xfrm>
          <a:prstGeom prst="rect">
            <a:avLst/>
          </a:prstGeom>
          <a:solidFill>
            <a:srgbClr val="FF99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F6E5E42D-8982-473F-9417-944329DB6D17}"/>
              </a:ext>
            </a:extLst>
          </p:cNvPr>
          <p:cNvSpPr txBox="1"/>
          <p:nvPr/>
        </p:nvSpPr>
        <p:spPr>
          <a:xfrm rot="5400000">
            <a:off x="320241" y="2573156"/>
            <a:ext cx="6222760" cy="190595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5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柔道</a:t>
            </a:r>
            <a:r>
              <a:rPr kumimoji="1" lang="ja-JP" altLang="en-US" sz="115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HGP行書体" panose="03000600000000000000" pitchFamily="66" charset="-128"/>
                <a:ea typeface="HGP行書体" panose="03000600000000000000" pitchFamily="66" charset="-128"/>
                <a:cs typeface="+mn-cs"/>
              </a:rPr>
              <a:t>教室</a:t>
            </a:r>
          </a:p>
        </p:txBody>
      </p:sp>
    </p:spTree>
    <p:extLst>
      <p:ext uri="{BB962C8B-B14F-4D97-AF65-F5344CB8AC3E}">
        <p14:creationId xmlns:p14="http://schemas.microsoft.com/office/powerpoint/2010/main" val="40411314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Freeform 15">
            <a:extLst>
              <a:ext uri="{FF2B5EF4-FFF2-40B4-BE49-F238E27FC236}">
                <a16:creationId xmlns:a16="http://schemas.microsoft.com/office/drawing/2014/main" id="{3E8AC7FA-16D4-4466-99C8-08BB5F16996E}"/>
              </a:ext>
            </a:extLst>
          </p:cNvPr>
          <p:cNvSpPr>
            <a:spLocks/>
          </p:cNvSpPr>
          <p:nvPr/>
        </p:nvSpPr>
        <p:spPr bwMode="auto">
          <a:xfrm>
            <a:off x="963483" y="3897800"/>
            <a:ext cx="1523386" cy="3340220"/>
          </a:xfrm>
          <a:custGeom>
            <a:avLst/>
            <a:gdLst>
              <a:gd name="T0" fmla="*/ 120 w 597"/>
              <a:gd name="T1" fmla="*/ 137 h 1309"/>
              <a:gd name="T2" fmla="*/ 79 w 597"/>
              <a:gd name="T3" fmla="*/ 158 h 1309"/>
              <a:gd name="T4" fmla="*/ 56 w 597"/>
              <a:gd name="T5" fmla="*/ 172 h 1309"/>
              <a:gd name="T6" fmla="*/ 18 w 597"/>
              <a:gd name="T7" fmla="*/ 204 h 1309"/>
              <a:gd name="T8" fmla="*/ 0 w 597"/>
              <a:gd name="T9" fmla="*/ 246 h 1309"/>
              <a:gd name="T10" fmla="*/ 15 w 597"/>
              <a:gd name="T11" fmla="*/ 239 h 1309"/>
              <a:gd name="T12" fmla="*/ 42 w 597"/>
              <a:gd name="T13" fmla="*/ 230 h 1309"/>
              <a:gd name="T14" fmla="*/ 49 w 597"/>
              <a:gd name="T15" fmla="*/ 238 h 1309"/>
              <a:gd name="T16" fmla="*/ 63 w 597"/>
              <a:gd name="T17" fmla="*/ 243 h 1309"/>
              <a:gd name="T18" fmla="*/ 113 w 597"/>
              <a:gd name="T19" fmla="*/ 235 h 1309"/>
              <a:gd name="T20" fmla="*/ 197 w 597"/>
              <a:gd name="T21" fmla="*/ 247 h 1309"/>
              <a:gd name="T22" fmla="*/ 241 w 597"/>
              <a:gd name="T23" fmla="*/ 272 h 1309"/>
              <a:gd name="T24" fmla="*/ 269 w 597"/>
              <a:gd name="T25" fmla="*/ 369 h 1309"/>
              <a:gd name="T26" fmla="*/ 264 w 597"/>
              <a:gd name="T27" fmla="*/ 398 h 1309"/>
              <a:gd name="T28" fmla="*/ 260 w 597"/>
              <a:gd name="T29" fmla="*/ 409 h 1309"/>
              <a:gd name="T30" fmla="*/ 252 w 597"/>
              <a:gd name="T31" fmla="*/ 422 h 1309"/>
              <a:gd name="T32" fmla="*/ 240 w 597"/>
              <a:gd name="T33" fmla="*/ 433 h 1309"/>
              <a:gd name="T34" fmla="*/ 237 w 597"/>
              <a:gd name="T35" fmla="*/ 450 h 1309"/>
              <a:gd name="T36" fmla="*/ 253 w 597"/>
              <a:gd name="T37" fmla="*/ 466 h 1309"/>
              <a:gd name="T38" fmla="*/ 278 w 597"/>
              <a:gd name="T39" fmla="*/ 485 h 1309"/>
              <a:gd name="T40" fmla="*/ 321 w 597"/>
              <a:gd name="T41" fmla="*/ 543 h 1309"/>
              <a:gd name="T42" fmla="*/ 311 w 597"/>
              <a:gd name="T43" fmla="*/ 585 h 1309"/>
              <a:gd name="T44" fmla="*/ 296 w 597"/>
              <a:gd name="T45" fmla="*/ 610 h 1309"/>
              <a:gd name="T46" fmla="*/ 255 w 597"/>
              <a:gd name="T47" fmla="*/ 636 h 1309"/>
              <a:gd name="T48" fmla="*/ 305 w 597"/>
              <a:gd name="T49" fmla="*/ 632 h 1309"/>
              <a:gd name="T50" fmla="*/ 298 w 597"/>
              <a:gd name="T51" fmla="*/ 671 h 1309"/>
              <a:gd name="T52" fmla="*/ 225 w 597"/>
              <a:gd name="T53" fmla="*/ 1106 h 1309"/>
              <a:gd name="T54" fmla="*/ 225 w 597"/>
              <a:gd name="T55" fmla="*/ 1177 h 1309"/>
              <a:gd name="T56" fmla="*/ 204 w 597"/>
              <a:gd name="T57" fmla="*/ 1228 h 1309"/>
              <a:gd name="T58" fmla="*/ 117 w 597"/>
              <a:gd name="T59" fmla="*/ 1268 h 1309"/>
              <a:gd name="T60" fmla="*/ 104 w 597"/>
              <a:gd name="T61" fmla="*/ 1286 h 1309"/>
              <a:gd name="T62" fmla="*/ 246 w 597"/>
              <a:gd name="T63" fmla="*/ 1283 h 1309"/>
              <a:gd name="T64" fmla="*/ 276 w 597"/>
              <a:gd name="T65" fmla="*/ 1257 h 1309"/>
              <a:gd name="T66" fmla="*/ 305 w 597"/>
              <a:gd name="T67" fmla="*/ 1186 h 1309"/>
              <a:gd name="T68" fmla="*/ 368 w 597"/>
              <a:gd name="T69" fmla="*/ 976 h 1309"/>
              <a:gd name="T70" fmla="*/ 418 w 597"/>
              <a:gd name="T71" fmla="*/ 973 h 1309"/>
              <a:gd name="T72" fmla="*/ 458 w 597"/>
              <a:gd name="T73" fmla="*/ 1147 h 1309"/>
              <a:gd name="T74" fmla="*/ 475 w 597"/>
              <a:gd name="T75" fmla="*/ 1224 h 1309"/>
              <a:gd name="T76" fmla="*/ 450 w 597"/>
              <a:gd name="T77" fmla="*/ 1282 h 1309"/>
              <a:gd name="T78" fmla="*/ 445 w 597"/>
              <a:gd name="T79" fmla="*/ 1308 h 1309"/>
              <a:gd name="T80" fmla="*/ 477 w 597"/>
              <a:gd name="T81" fmla="*/ 1308 h 1309"/>
              <a:gd name="T82" fmla="*/ 513 w 597"/>
              <a:gd name="T83" fmla="*/ 1307 h 1309"/>
              <a:gd name="T84" fmla="*/ 525 w 597"/>
              <a:gd name="T85" fmla="*/ 1295 h 1309"/>
              <a:gd name="T86" fmla="*/ 575 w 597"/>
              <a:gd name="T87" fmla="*/ 1186 h 1309"/>
              <a:gd name="T88" fmla="*/ 562 w 597"/>
              <a:gd name="T89" fmla="*/ 887 h 1309"/>
              <a:gd name="T90" fmla="*/ 587 w 597"/>
              <a:gd name="T91" fmla="*/ 605 h 1309"/>
              <a:gd name="T92" fmla="*/ 562 w 597"/>
              <a:gd name="T93" fmla="*/ 514 h 1309"/>
              <a:gd name="T94" fmla="*/ 567 w 597"/>
              <a:gd name="T95" fmla="*/ 434 h 1309"/>
              <a:gd name="T96" fmla="*/ 575 w 597"/>
              <a:gd name="T97" fmla="*/ 348 h 1309"/>
              <a:gd name="T98" fmla="*/ 502 w 597"/>
              <a:gd name="T99" fmla="*/ 202 h 1309"/>
              <a:gd name="T100" fmla="*/ 423 w 597"/>
              <a:gd name="T101" fmla="*/ 155 h 1309"/>
              <a:gd name="T102" fmla="*/ 397 w 597"/>
              <a:gd name="T103" fmla="*/ 126 h 1309"/>
              <a:gd name="T104" fmla="*/ 391 w 597"/>
              <a:gd name="T105" fmla="*/ 78 h 1309"/>
              <a:gd name="T106" fmla="*/ 356 w 597"/>
              <a:gd name="T107" fmla="*/ 13 h 1309"/>
              <a:gd name="T108" fmla="*/ 309 w 597"/>
              <a:gd name="T109" fmla="*/ 0 h 1309"/>
              <a:gd name="T110" fmla="*/ 268 w 597"/>
              <a:gd name="T111" fmla="*/ 3 h 1309"/>
              <a:gd name="T112" fmla="*/ 241 w 597"/>
              <a:gd name="T113" fmla="*/ 24 h 1309"/>
              <a:gd name="T114" fmla="*/ 215 w 597"/>
              <a:gd name="T115" fmla="*/ 38 h 1309"/>
              <a:gd name="T116" fmla="*/ 228 w 597"/>
              <a:gd name="T117" fmla="*/ 78 h 1309"/>
              <a:gd name="T118" fmla="*/ 230 w 597"/>
              <a:gd name="T119" fmla="*/ 122 h 1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97" h="1309">
                <a:moveTo>
                  <a:pt x="223" y="138"/>
                </a:moveTo>
                <a:lnTo>
                  <a:pt x="223" y="138"/>
                </a:lnTo>
                <a:lnTo>
                  <a:pt x="194" y="148"/>
                </a:lnTo>
                <a:lnTo>
                  <a:pt x="194" y="148"/>
                </a:lnTo>
                <a:lnTo>
                  <a:pt x="182" y="147"/>
                </a:lnTo>
                <a:lnTo>
                  <a:pt x="156" y="143"/>
                </a:lnTo>
                <a:lnTo>
                  <a:pt x="120" y="137"/>
                </a:lnTo>
                <a:lnTo>
                  <a:pt x="120" y="137"/>
                </a:lnTo>
                <a:lnTo>
                  <a:pt x="104" y="143"/>
                </a:lnTo>
                <a:lnTo>
                  <a:pt x="86" y="149"/>
                </a:lnTo>
                <a:lnTo>
                  <a:pt x="86" y="149"/>
                </a:lnTo>
                <a:lnTo>
                  <a:pt x="84" y="150"/>
                </a:lnTo>
                <a:lnTo>
                  <a:pt x="81" y="153"/>
                </a:lnTo>
                <a:lnTo>
                  <a:pt x="79" y="158"/>
                </a:lnTo>
                <a:lnTo>
                  <a:pt x="79" y="158"/>
                </a:lnTo>
                <a:lnTo>
                  <a:pt x="74" y="163"/>
                </a:lnTo>
                <a:lnTo>
                  <a:pt x="69" y="170"/>
                </a:lnTo>
                <a:lnTo>
                  <a:pt x="69" y="170"/>
                </a:lnTo>
                <a:lnTo>
                  <a:pt x="68" y="171"/>
                </a:lnTo>
                <a:lnTo>
                  <a:pt x="65" y="171"/>
                </a:lnTo>
                <a:lnTo>
                  <a:pt x="56" y="172"/>
                </a:lnTo>
                <a:lnTo>
                  <a:pt x="47" y="174"/>
                </a:lnTo>
                <a:lnTo>
                  <a:pt x="43" y="175"/>
                </a:lnTo>
                <a:lnTo>
                  <a:pt x="40" y="177"/>
                </a:lnTo>
                <a:lnTo>
                  <a:pt x="40" y="177"/>
                </a:lnTo>
                <a:lnTo>
                  <a:pt x="28" y="191"/>
                </a:lnTo>
                <a:lnTo>
                  <a:pt x="22" y="198"/>
                </a:lnTo>
                <a:lnTo>
                  <a:pt x="18" y="204"/>
                </a:lnTo>
                <a:lnTo>
                  <a:pt x="18" y="204"/>
                </a:lnTo>
                <a:lnTo>
                  <a:pt x="13" y="212"/>
                </a:lnTo>
                <a:lnTo>
                  <a:pt x="10" y="217"/>
                </a:lnTo>
                <a:lnTo>
                  <a:pt x="7" y="224"/>
                </a:lnTo>
                <a:lnTo>
                  <a:pt x="7" y="224"/>
                </a:lnTo>
                <a:lnTo>
                  <a:pt x="1" y="240"/>
                </a:lnTo>
                <a:lnTo>
                  <a:pt x="0" y="246"/>
                </a:lnTo>
                <a:lnTo>
                  <a:pt x="1" y="247"/>
                </a:lnTo>
                <a:lnTo>
                  <a:pt x="2" y="247"/>
                </a:lnTo>
                <a:lnTo>
                  <a:pt x="2" y="247"/>
                </a:lnTo>
                <a:lnTo>
                  <a:pt x="7" y="246"/>
                </a:lnTo>
                <a:lnTo>
                  <a:pt x="11" y="243"/>
                </a:lnTo>
                <a:lnTo>
                  <a:pt x="15" y="239"/>
                </a:lnTo>
                <a:lnTo>
                  <a:pt x="15" y="239"/>
                </a:lnTo>
                <a:lnTo>
                  <a:pt x="17" y="240"/>
                </a:lnTo>
                <a:lnTo>
                  <a:pt x="20" y="241"/>
                </a:lnTo>
                <a:lnTo>
                  <a:pt x="24" y="241"/>
                </a:lnTo>
                <a:lnTo>
                  <a:pt x="24" y="241"/>
                </a:lnTo>
                <a:lnTo>
                  <a:pt x="28" y="240"/>
                </a:lnTo>
                <a:lnTo>
                  <a:pt x="33" y="238"/>
                </a:lnTo>
                <a:lnTo>
                  <a:pt x="42" y="230"/>
                </a:lnTo>
                <a:lnTo>
                  <a:pt x="50" y="224"/>
                </a:lnTo>
                <a:lnTo>
                  <a:pt x="53" y="223"/>
                </a:lnTo>
                <a:lnTo>
                  <a:pt x="55" y="224"/>
                </a:lnTo>
                <a:lnTo>
                  <a:pt x="55" y="224"/>
                </a:lnTo>
                <a:lnTo>
                  <a:pt x="55" y="227"/>
                </a:lnTo>
                <a:lnTo>
                  <a:pt x="54" y="230"/>
                </a:lnTo>
                <a:lnTo>
                  <a:pt x="49" y="238"/>
                </a:lnTo>
                <a:lnTo>
                  <a:pt x="47" y="244"/>
                </a:lnTo>
                <a:lnTo>
                  <a:pt x="45" y="246"/>
                </a:lnTo>
                <a:lnTo>
                  <a:pt x="48" y="246"/>
                </a:lnTo>
                <a:lnTo>
                  <a:pt x="48" y="246"/>
                </a:lnTo>
                <a:lnTo>
                  <a:pt x="54" y="247"/>
                </a:lnTo>
                <a:lnTo>
                  <a:pt x="58" y="246"/>
                </a:lnTo>
                <a:lnTo>
                  <a:pt x="63" y="243"/>
                </a:lnTo>
                <a:lnTo>
                  <a:pt x="63" y="243"/>
                </a:lnTo>
                <a:lnTo>
                  <a:pt x="71" y="238"/>
                </a:lnTo>
                <a:lnTo>
                  <a:pt x="80" y="233"/>
                </a:lnTo>
                <a:lnTo>
                  <a:pt x="90" y="229"/>
                </a:lnTo>
                <a:lnTo>
                  <a:pt x="106" y="235"/>
                </a:lnTo>
                <a:lnTo>
                  <a:pt x="106" y="235"/>
                </a:lnTo>
                <a:lnTo>
                  <a:pt x="113" y="235"/>
                </a:lnTo>
                <a:lnTo>
                  <a:pt x="120" y="235"/>
                </a:lnTo>
                <a:lnTo>
                  <a:pt x="130" y="239"/>
                </a:lnTo>
                <a:lnTo>
                  <a:pt x="130" y="239"/>
                </a:lnTo>
                <a:lnTo>
                  <a:pt x="136" y="241"/>
                </a:lnTo>
                <a:lnTo>
                  <a:pt x="146" y="243"/>
                </a:lnTo>
                <a:lnTo>
                  <a:pt x="168" y="246"/>
                </a:lnTo>
                <a:lnTo>
                  <a:pt x="197" y="247"/>
                </a:lnTo>
                <a:lnTo>
                  <a:pt x="197" y="247"/>
                </a:lnTo>
                <a:lnTo>
                  <a:pt x="209" y="254"/>
                </a:lnTo>
                <a:lnTo>
                  <a:pt x="218" y="257"/>
                </a:lnTo>
                <a:lnTo>
                  <a:pt x="221" y="260"/>
                </a:lnTo>
                <a:lnTo>
                  <a:pt x="221" y="260"/>
                </a:lnTo>
                <a:lnTo>
                  <a:pt x="228" y="265"/>
                </a:lnTo>
                <a:lnTo>
                  <a:pt x="241" y="272"/>
                </a:lnTo>
                <a:lnTo>
                  <a:pt x="260" y="283"/>
                </a:lnTo>
                <a:lnTo>
                  <a:pt x="260" y="283"/>
                </a:lnTo>
                <a:lnTo>
                  <a:pt x="261" y="351"/>
                </a:lnTo>
                <a:lnTo>
                  <a:pt x="261" y="351"/>
                </a:lnTo>
                <a:lnTo>
                  <a:pt x="262" y="356"/>
                </a:lnTo>
                <a:lnTo>
                  <a:pt x="266" y="363"/>
                </a:lnTo>
                <a:lnTo>
                  <a:pt x="269" y="369"/>
                </a:lnTo>
                <a:lnTo>
                  <a:pt x="269" y="373"/>
                </a:lnTo>
                <a:lnTo>
                  <a:pt x="269" y="374"/>
                </a:lnTo>
                <a:lnTo>
                  <a:pt x="269" y="374"/>
                </a:lnTo>
                <a:lnTo>
                  <a:pt x="267" y="388"/>
                </a:lnTo>
                <a:lnTo>
                  <a:pt x="266" y="398"/>
                </a:lnTo>
                <a:lnTo>
                  <a:pt x="266" y="398"/>
                </a:lnTo>
                <a:lnTo>
                  <a:pt x="264" y="398"/>
                </a:lnTo>
                <a:lnTo>
                  <a:pt x="261" y="398"/>
                </a:lnTo>
                <a:lnTo>
                  <a:pt x="258" y="399"/>
                </a:lnTo>
                <a:lnTo>
                  <a:pt x="257" y="401"/>
                </a:lnTo>
                <a:lnTo>
                  <a:pt x="257" y="404"/>
                </a:lnTo>
                <a:lnTo>
                  <a:pt x="257" y="404"/>
                </a:lnTo>
                <a:lnTo>
                  <a:pt x="258" y="406"/>
                </a:lnTo>
                <a:lnTo>
                  <a:pt x="260" y="409"/>
                </a:lnTo>
                <a:lnTo>
                  <a:pt x="266" y="412"/>
                </a:lnTo>
                <a:lnTo>
                  <a:pt x="273" y="415"/>
                </a:lnTo>
                <a:lnTo>
                  <a:pt x="273" y="415"/>
                </a:lnTo>
                <a:lnTo>
                  <a:pt x="266" y="418"/>
                </a:lnTo>
                <a:lnTo>
                  <a:pt x="256" y="422"/>
                </a:lnTo>
                <a:lnTo>
                  <a:pt x="256" y="422"/>
                </a:lnTo>
                <a:lnTo>
                  <a:pt x="252" y="422"/>
                </a:lnTo>
                <a:lnTo>
                  <a:pt x="247" y="422"/>
                </a:lnTo>
                <a:lnTo>
                  <a:pt x="244" y="422"/>
                </a:lnTo>
                <a:lnTo>
                  <a:pt x="241" y="423"/>
                </a:lnTo>
                <a:lnTo>
                  <a:pt x="241" y="425"/>
                </a:lnTo>
                <a:lnTo>
                  <a:pt x="241" y="425"/>
                </a:lnTo>
                <a:lnTo>
                  <a:pt x="240" y="430"/>
                </a:lnTo>
                <a:lnTo>
                  <a:pt x="240" y="433"/>
                </a:lnTo>
                <a:lnTo>
                  <a:pt x="241" y="436"/>
                </a:lnTo>
                <a:lnTo>
                  <a:pt x="241" y="436"/>
                </a:lnTo>
                <a:lnTo>
                  <a:pt x="237" y="438"/>
                </a:lnTo>
                <a:lnTo>
                  <a:pt x="235" y="442"/>
                </a:lnTo>
                <a:lnTo>
                  <a:pt x="236" y="446"/>
                </a:lnTo>
                <a:lnTo>
                  <a:pt x="236" y="446"/>
                </a:lnTo>
                <a:lnTo>
                  <a:pt x="237" y="450"/>
                </a:lnTo>
                <a:lnTo>
                  <a:pt x="241" y="454"/>
                </a:lnTo>
                <a:lnTo>
                  <a:pt x="247" y="458"/>
                </a:lnTo>
                <a:lnTo>
                  <a:pt x="247" y="458"/>
                </a:lnTo>
                <a:lnTo>
                  <a:pt x="250" y="460"/>
                </a:lnTo>
                <a:lnTo>
                  <a:pt x="252" y="463"/>
                </a:lnTo>
                <a:lnTo>
                  <a:pt x="253" y="466"/>
                </a:lnTo>
                <a:lnTo>
                  <a:pt x="253" y="466"/>
                </a:lnTo>
                <a:lnTo>
                  <a:pt x="255" y="470"/>
                </a:lnTo>
                <a:lnTo>
                  <a:pt x="257" y="474"/>
                </a:lnTo>
                <a:lnTo>
                  <a:pt x="260" y="476"/>
                </a:lnTo>
                <a:lnTo>
                  <a:pt x="262" y="477"/>
                </a:lnTo>
                <a:lnTo>
                  <a:pt x="262" y="477"/>
                </a:lnTo>
                <a:lnTo>
                  <a:pt x="268" y="480"/>
                </a:lnTo>
                <a:lnTo>
                  <a:pt x="278" y="485"/>
                </a:lnTo>
                <a:lnTo>
                  <a:pt x="296" y="490"/>
                </a:lnTo>
                <a:lnTo>
                  <a:pt x="331" y="529"/>
                </a:lnTo>
                <a:lnTo>
                  <a:pt x="331" y="529"/>
                </a:lnTo>
                <a:lnTo>
                  <a:pt x="327" y="533"/>
                </a:lnTo>
                <a:lnTo>
                  <a:pt x="324" y="538"/>
                </a:lnTo>
                <a:lnTo>
                  <a:pt x="321" y="543"/>
                </a:lnTo>
                <a:lnTo>
                  <a:pt x="321" y="543"/>
                </a:lnTo>
                <a:lnTo>
                  <a:pt x="320" y="549"/>
                </a:lnTo>
                <a:lnTo>
                  <a:pt x="320" y="556"/>
                </a:lnTo>
                <a:lnTo>
                  <a:pt x="321" y="562"/>
                </a:lnTo>
                <a:lnTo>
                  <a:pt x="321" y="567"/>
                </a:lnTo>
                <a:lnTo>
                  <a:pt x="321" y="567"/>
                </a:lnTo>
                <a:lnTo>
                  <a:pt x="311" y="585"/>
                </a:lnTo>
                <a:lnTo>
                  <a:pt x="311" y="585"/>
                </a:lnTo>
                <a:lnTo>
                  <a:pt x="310" y="587"/>
                </a:lnTo>
                <a:lnTo>
                  <a:pt x="310" y="591"/>
                </a:lnTo>
                <a:lnTo>
                  <a:pt x="310" y="597"/>
                </a:lnTo>
                <a:lnTo>
                  <a:pt x="308" y="603"/>
                </a:lnTo>
                <a:lnTo>
                  <a:pt x="308" y="603"/>
                </a:lnTo>
                <a:lnTo>
                  <a:pt x="303" y="607"/>
                </a:lnTo>
                <a:lnTo>
                  <a:pt x="296" y="610"/>
                </a:lnTo>
                <a:lnTo>
                  <a:pt x="277" y="619"/>
                </a:lnTo>
                <a:lnTo>
                  <a:pt x="267" y="624"/>
                </a:lnTo>
                <a:lnTo>
                  <a:pt x="260" y="628"/>
                </a:lnTo>
                <a:lnTo>
                  <a:pt x="255" y="632"/>
                </a:lnTo>
                <a:lnTo>
                  <a:pt x="253" y="634"/>
                </a:lnTo>
                <a:lnTo>
                  <a:pt x="255" y="636"/>
                </a:lnTo>
                <a:lnTo>
                  <a:pt x="255" y="636"/>
                </a:lnTo>
                <a:lnTo>
                  <a:pt x="257" y="639"/>
                </a:lnTo>
                <a:lnTo>
                  <a:pt x="261" y="641"/>
                </a:lnTo>
                <a:lnTo>
                  <a:pt x="268" y="645"/>
                </a:lnTo>
                <a:lnTo>
                  <a:pt x="274" y="646"/>
                </a:lnTo>
                <a:lnTo>
                  <a:pt x="277" y="647"/>
                </a:lnTo>
                <a:lnTo>
                  <a:pt x="305" y="632"/>
                </a:lnTo>
                <a:lnTo>
                  <a:pt x="305" y="632"/>
                </a:lnTo>
                <a:lnTo>
                  <a:pt x="306" y="641"/>
                </a:lnTo>
                <a:lnTo>
                  <a:pt x="308" y="648"/>
                </a:lnTo>
                <a:lnTo>
                  <a:pt x="308" y="655"/>
                </a:lnTo>
                <a:lnTo>
                  <a:pt x="308" y="655"/>
                </a:lnTo>
                <a:lnTo>
                  <a:pt x="301" y="664"/>
                </a:lnTo>
                <a:lnTo>
                  <a:pt x="299" y="668"/>
                </a:lnTo>
                <a:lnTo>
                  <a:pt x="298" y="671"/>
                </a:lnTo>
                <a:lnTo>
                  <a:pt x="298" y="671"/>
                </a:lnTo>
                <a:lnTo>
                  <a:pt x="278" y="773"/>
                </a:lnTo>
                <a:lnTo>
                  <a:pt x="258" y="878"/>
                </a:lnTo>
                <a:lnTo>
                  <a:pt x="258" y="878"/>
                </a:lnTo>
                <a:lnTo>
                  <a:pt x="242" y="990"/>
                </a:lnTo>
                <a:lnTo>
                  <a:pt x="231" y="1067"/>
                </a:lnTo>
                <a:lnTo>
                  <a:pt x="225" y="1106"/>
                </a:lnTo>
                <a:lnTo>
                  <a:pt x="225" y="1106"/>
                </a:lnTo>
                <a:lnTo>
                  <a:pt x="215" y="1148"/>
                </a:lnTo>
                <a:lnTo>
                  <a:pt x="215" y="1148"/>
                </a:lnTo>
                <a:lnTo>
                  <a:pt x="215" y="1155"/>
                </a:lnTo>
                <a:lnTo>
                  <a:pt x="216" y="1164"/>
                </a:lnTo>
                <a:lnTo>
                  <a:pt x="218" y="1175"/>
                </a:lnTo>
                <a:lnTo>
                  <a:pt x="225" y="1177"/>
                </a:lnTo>
                <a:lnTo>
                  <a:pt x="225" y="1177"/>
                </a:lnTo>
                <a:lnTo>
                  <a:pt x="225" y="1185"/>
                </a:lnTo>
                <a:lnTo>
                  <a:pt x="220" y="1201"/>
                </a:lnTo>
                <a:lnTo>
                  <a:pt x="218" y="1209"/>
                </a:lnTo>
                <a:lnTo>
                  <a:pt x="213" y="1218"/>
                </a:lnTo>
                <a:lnTo>
                  <a:pt x="208" y="1225"/>
                </a:lnTo>
                <a:lnTo>
                  <a:pt x="204" y="1228"/>
                </a:lnTo>
                <a:lnTo>
                  <a:pt x="200" y="1230"/>
                </a:lnTo>
                <a:lnTo>
                  <a:pt x="200" y="1230"/>
                </a:lnTo>
                <a:lnTo>
                  <a:pt x="162" y="1251"/>
                </a:lnTo>
                <a:lnTo>
                  <a:pt x="134" y="1266"/>
                </a:lnTo>
                <a:lnTo>
                  <a:pt x="134" y="1266"/>
                </a:lnTo>
                <a:lnTo>
                  <a:pt x="127" y="1267"/>
                </a:lnTo>
                <a:lnTo>
                  <a:pt x="117" y="1268"/>
                </a:lnTo>
                <a:lnTo>
                  <a:pt x="108" y="1270"/>
                </a:lnTo>
                <a:lnTo>
                  <a:pt x="104" y="1271"/>
                </a:lnTo>
                <a:lnTo>
                  <a:pt x="104" y="1273"/>
                </a:lnTo>
                <a:lnTo>
                  <a:pt x="104" y="1273"/>
                </a:lnTo>
                <a:lnTo>
                  <a:pt x="103" y="1282"/>
                </a:lnTo>
                <a:lnTo>
                  <a:pt x="103" y="1284"/>
                </a:lnTo>
                <a:lnTo>
                  <a:pt x="104" y="1286"/>
                </a:lnTo>
                <a:lnTo>
                  <a:pt x="109" y="1286"/>
                </a:lnTo>
                <a:lnTo>
                  <a:pt x="134" y="1284"/>
                </a:lnTo>
                <a:lnTo>
                  <a:pt x="134" y="1284"/>
                </a:lnTo>
                <a:lnTo>
                  <a:pt x="164" y="1283"/>
                </a:lnTo>
                <a:lnTo>
                  <a:pt x="205" y="1282"/>
                </a:lnTo>
                <a:lnTo>
                  <a:pt x="205" y="1282"/>
                </a:lnTo>
                <a:lnTo>
                  <a:pt x="246" y="1283"/>
                </a:lnTo>
                <a:lnTo>
                  <a:pt x="267" y="1284"/>
                </a:lnTo>
                <a:lnTo>
                  <a:pt x="273" y="1283"/>
                </a:lnTo>
                <a:lnTo>
                  <a:pt x="277" y="1282"/>
                </a:lnTo>
                <a:lnTo>
                  <a:pt x="277" y="1282"/>
                </a:lnTo>
                <a:lnTo>
                  <a:pt x="278" y="1279"/>
                </a:lnTo>
                <a:lnTo>
                  <a:pt x="278" y="1273"/>
                </a:lnTo>
                <a:lnTo>
                  <a:pt x="276" y="1257"/>
                </a:lnTo>
                <a:lnTo>
                  <a:pt x="273" y="1240"/>
                </a:lnTo>
                <a:lnTo>
                  <a:pt x="273" y="1234"/>
                </a:lnTo>
                <a:lnTo>
                  <a:pt x="273" y="1230"/>
                </a:lnTo>
                <a:lnTo>
                  <a:pt x="273" y="1230"/>
                </a:lnTo>
                <a:lnTo>
                  <a:pt x="290" y="1188"/>
                </a:lnTo>
                <a:lnTo>
                  <a:pt x="305" y="1186"/>
                </a:lnTo>
                <a:lnTo>
                  <a:pt x="305" y="1186"/>
                </a:lnTo>
                <a:lnTo>
                  <a:pt x="330" y="1094"/>
                </a:lnTo>
                <a:lnTo>
                  <a:pt x="348" y="1030"/>
                </a:lnTo>
                <a:lnTo>
                  <a:pt x="354" y="1008"/>
                </a:lnTo>
                <a:lnTo>
                  <a:pt x="358" y="997"/>
                </a:lnTo>
                <a:lnTo>
                  <a:pt x="358" y="997"/>
                </a:lnTo>
                <a:lnTo>
                  <a:pt x="362" y="990"/>
                </a:lnTo>
                <a:lnTo>
                  <a:pt x="368" y="976"/>
                </a:lnTo>
                <a:lnTo>
                  <a:pt x="383" y="936"/>
                </a:lnTo>
                <a:lnTo>
                  <a:pt x="404" y="880"/>
                </a:lnTo>
                <a:lnTo>
                  <a:pt x="404" y="880"/>
                </a:lnTo>
                <a:lnTo>
                  <a:pt x="411" y="922"/>
                </a:lnTo>
                <a:lnTo>
                  <a:pt x="417" y="954"/>
                </a:lnTo>
                <a:lnTo>
                  <a:pt x="418" y="973"/>
                </a:lnTo>
                <a:lnTo>
                  <a:pt x="418" y="973"/>
                </a:lnTo>
                <a:lnTo>
                  <a:pt x="421" y="990"/>
                </a:lnTo>
                <a:lnTo>
                  <a:pt x="426" y="1017"/>
                </a:lnTo>
                <a:lnTo>
                  <a:pt x="438" y="1077"/>
                </a:lnTo>
                <a:lnTo>
                  <a:pt x="438" y="1077"/>
                </a:lnTo>
                <a:lnTo>
                  <a:pt x="444" y="1101"/>
                </a:lnTo>
                <a:lnTo>
                  <a:pt x="452" y="1126"/>
                </a:lnTo>
                <a:lnTo>
                  <a:pt x="458" y="1147"/>
                </a:lnTo>
                <a:lnTo>
                  <a:pt x="461" y="1161"/>
                </a:lnTo>
                <a:lnTo>
                  <a:pt x="461" y="1161"/>
                </a:lnTo>
                <a:lnTo>
                  <a:pt x="464" y="1182"/>
                </a:lnTo>
                <a:lnTo>
                  <a:pt x="466" y="1193"/>
                </a:lnTo>
                <a:lnTo>
                  <a:pt x="476" y="1198"/>
                </a:lnTo>
                <a:lnTo>
                  <a:pt x="476" y="1198"/>
                </a:lnTo>
                <a:lnTo>
                  <a:pt x="475" y="1224"/>
                </a:lnTo>
                <a:lnTo>
                  <a:pt x="472" y="1245"/>
                </a:lnTo>
                <a:lnTo>
                  <a:pt x="470" y="1255"/>
                </a:lnTo>
                <a:lnTo>
                  <a:pt x="468" y="1262"/>
                </a:lnTo>
                <a:lnTo>
                  <a:pt x="468" y="1262"/>
                </a:lnTo>
                <a:lnTo>
                  <a:pt x="464" y="1267"/>
                </a:lnTo>
                <a:lnTo>
                  <a:pt x="460" y="1273"/>
                </a:lnTo>
                <a:lnTo>
                  <a:pt x="450" y="1282"/>
                </a:lnTo>
                <a:lnTo>
                  <a:pt x="443" y="1291"/>
                </a:lnTo>
                <a:lnTo>
                  <a:pt x="440" y="1295"/>
                </a:lnTo>
                <a:lnTo>
                  <a:pt x="440" y="1299"/>
                </a:lnTo>
                <a:lnTo>
                  <a:pt x="440" y="1299"/>
                </a:lnTo>
                <a:lnTo>
                  <a:pt x="440" y="1304"/>
                </a:lnTo>
                <a:lnTo>
                  <a:pt x="443" y="1307"/>
                </a:lnTo>
                <a:lnTo>
                  <a:pt x="445" y="1308"/>
                </a:lnTo>
                <a:lnTo>
                  <a:pt x="448" y="1309"/>
                </a:lnTo>
                <a:lnTo>
                  <a:pt x="454" y="1309"/>
                </a:lnTo>
                <a:lnTo>
                  <a:pt x="456" y="1309"/>
                </a:lnTo>
                <a:lnTo>
                  <a:pt x="456" y="1309"/>
                </a:lnTo>
                <a:lnTo>
                  <a:pt x="465" y="1308"/>
                </a:lnTo>
                <a:lnTo>
                  <a:pt x="471" y="1307"/>
                </a:lnTo>
                <a:lnTo>
                  <a:pt x="477" y="1308"/>
                </a:lnTo>
                <a:lnTo>
                  <a:pt x="477" y="1308"/>
                </a:lnTo>
                <a:lnTo>
                  <a:pt x="484" y="1308"/>
                </a:lnTo>
                <a:lnTo>
                  <a:pt x="492" y="1309"/>
                </a:lnTo>
                <a:lnTo>
                  <a:pt x="508" y="1309"/>
                </a:lnTo>
                <a:lnTo>
                  <a:pt x="508" y="1309"/>
                </a:lnTo>
                <a:lnTo>
                  <a:pt x="511" y="1308"/>
                </a:lnTo>
                <a:lnTo>
                  <a:pt x="513" y="1307"/>
                </a:lnTo>
                <a:lnTo>
                  <a:pt x="514" y="1304"/>
                </a:lnTo>
                <a:lnTo>
                  <a:pt x="518" y="1303"/>
                </a:lnTo>
                <a:lnTo>
                  <a:pt x="518" y="1303"/>
                </a:lnTo>
                <a:lnTo>
                  <a:pt x="522" y="1304"/>
                </a:lnTo>
                <a:lnTo>
                  <a:pt x="522" y="1304"/>
                </a:lnTo>
                <a:lnTo>
                  <a:pt x="523" y="1302"/>
                </a:lnTo>
                <a:lnTo>
                  <a:pt x="525" y="1295"/>
                </a:lnTo>
                <a:lnTo>
                  <a:pt x="525" y="1295"/>
                </a:lnTo>
                <a:lnTo>
                  <a:pt x="528" y="1287"/>
                </a:lnTo>
                <a:lnTo>
                  <a:pt x="530" y="1275"/>
                </a:lnTo>
                <a:lnTo>
                  <a:pt x="531" y="1251"/>
                </a:lnTo>
                <a:lnTo>
                  <a:pt x="531" y="1251"/>
                </a:lnTo>
                <a:lnTo>
                  <a:pt x="534" y="1200"/>
                </a:lnTo>
                <a:lnTo>
                  <a:pt x="575" y="1186"/>
                </a:lnTo>
                <a:lnTo>
                  <a:pt x="575" y="1186"/>
                </a:lnTo>
                <a:lnTo>
                  <a:pt x="557" y="1061"/>
                </a:lnTo>
                <a:lnTo>
                  <a:pt x="546" y="973"/>
                </a:lnTo>
                <a:lnTo>
                  <a:pt x="544" y="944"/>
                </a:lnTo>
                <a:lnTo>
                  <a:pt x="543" y="929"/>
                </a:lnTo>
                <a:lnTo>
                  <a:pt x="543" y="929"/>
                </a:lnTo>
                <a:lnTo>
                  <a:pt x="562" y="887"/>
                </a:lnTo>
                <a:lnTo>
                  <a:pt x="579" y="849"/>
                </a:lnTo>
                <a:lnTo>
                  <a:pt x="579" y="849"/>
                </a:lnTo>
                <a:lnTo>
                  <a:pt x="581" y="819"/>
                </a:lnTo>
                <a:lnTo>
                  <a:pt x="583" y="757"/>
                </a:lnTo>
                <a:lnTo>
                  <a:pt x="587" y="656"/>
                </a:lnTo>
                <a:lnTo>
                  <a:pt x="587" y="656"/>
                </a:lnTo>
                <a:lnTo>
                  <a:pt x="587" y="605"/>
                </a:lnTo>
                <a:lnTo>
                  <a:pt x="597" y="597"/>
                </a:lnTo>
                <a:lnTo>
                  <a:pt x="597" y="597"/>
                </a:lnTo>
                <a:lnTo>
                  <a:pt x="588" y="571"/>
                </a:lnTo>
                <a:lnTo>
                  <a:pt x="582" y="553"/>
                </a:lnTo>
                <a:lnTo>
                  <a:pt x="577" y="540"/>
                </a:lnTo>
                <a:lnTo>
                  <a:pt x="577" y="540"/>
                </a:lnTo>
                <a:lnTo>
                  <a:pt x="562" y="514"/>
                </a:lnTo>
                <a:lnTo>
                  <a:pt x="551" y="495"/>
                </a:lnTo>
                <a:lnTo>
                  <a:pt x="554" y="450"/>
                </a:lnTo>
                <a:lnTo>
                  <a:pt x="554" y="450"/>
                </a:lnTo>
                <a:lnTo>
                  <a:pt x="557" y="447"/>
                </a:lnTo>
                <a:lnTo>
                  <a:pt x="561" y="442"/>
                </a:lnTo>
                <a:lnTo>
                  <a:pt x="567" y="434"/>
                </a:lnTo>
                <a:lnTo>
                  <a:pt x="567" y="434"/>
                </a:lnTo>
                <a:lnTo>
                  <a:pt x="572" y="426"/>
                </a:lnTo>
                <a:lnTo>
                  <a:pt x="575" y="414"/>
                </a:lnTo>
                <a:lnTo>
                  <a:pt x="576" y="399"/>
                </a:lnTo>
                <a:lnTo>
                  <a:pt x="577" y="377"/>
                </a:lnTo>
                <a:lnTo>
                  <a:pt x="577" y="377"/>
                </a:lnTo>
                <a:lnTo>
                  <a:pt x="576" y="363"/>
                </a:lnTo>
                <a:lnTo>
                  <a:pt x="575" y="348"/>
                </a:lnTo>
                <a:lnTo>
                  <a:pt x="570" y="315"/>
                </a:lnTo>
                <a:lnTo>
                  <a:pt x="563" y="287"/>
                </a:lnTo>
                <a:lnTo>
                  <a:pt x="559" y="272"/>
                </a:lnTo>
                <a:lnTo>
                  <a:pt x="559" y="272"/>
                </a:lnTo>
                <a:lnTo>
                  <a:pt x="529" y="213"/>
                </a:lnTo>
                <a:lnTo>
                  <a:pt x="529" y="213"/>
                </a:lnTo>
                <a:lnTo>
                  <a:pt x="502" y="202"/>
                </a:lnTo>
                <a:lnTo>
                  <a:pt x="466" y="186"/>
                </a:lnTo>
                <a:lnTo>
                  <a:pt x="466" y="186"/>
                </a:lnTo>
                <a:lnTo>
                  <a:pt x="455" y="179"/>
                </a:lnTo>
                <a:lnTo>
                  <a:pt x="442" y="169"/>
                </a:lnTo>
                <a:lnTo>
                  <a:pt x="429" y="159"/>
                </a:lnTo>
                <a:lnTo>
                  <a:pt x="423" y="155"/>
                </a:lnTo>
                <a:lnTo>
                  <a:pt x="423" y="155"/>
                </a:lnTo>
                <a:lnTo>
                  <a:pt x="422" y="153"/>
                </a:lnTo>
                <a:lnTo>
                  <a:pt x="420" y="145"/>
                </a:lnTo>
                <a:lnTo>
                  <a:pt x="416" y="138"/>
                </a:lnTo>
                <a:lnTo>
                  <a:pt x="411" y="132"/>
                </a:lnTo>
                <a:lnTo>
                  <a:pt x="411" y="132"/>
                </a:lnTo>
                <a:lnTo>
                  <a:pt x="405" y="128"/>
                </a:lnTo>
                <a:lnTo>
                  <a:pt x="397" y="126"/>
                </a:lnTo>
                <a:lnTo>
                  <a:pt x="389" y="123"/>
                </a:lnTo>
                <a:lnTo>
                  <a:pt x="389" y="123"/>
                </a:lnTo>
                <a:lnTo>
                  <a:pt x="389" y="105"/>
                </a:lnTo>
                <a:lnTo>
                  <a:pt x="390" y="90"/>
                </a:lnTo>
                <a:lnTo>
                  <a:pt x="391" y="81"/>
                </a:lnTo>
                <a:lnTo>
                  <a:pt x="391" y="81"/>
                </a:lnTo>
                <a:lnTo>
                  <a:pt x="391" y="78"/>
                </a:lnTo>
                <a:lnTo>
                  <a:pt x="391" y="73"/>
                </a:lnTo>
                <a:lnTo>
                  <a:pt x="388" y="62"/>
                </a:lnTo>
                <a:lnTo>
                  <a:pt x="381" y="45"/>
                </a:lnTo>
                <a:lnTo>
                  <a:pt x="381" y="45"/>
                </a:lnTo>
                <a:lnTo>
                  <a:pt x="372" y="26"/>
                </a:lnTo>
                <a:lnTo>
                  <a:pt x="372" y="26"/>
                </a:lnTo>
                <a:lnTo>
                  <a:pt x="356" y="13"/>
                </a:lnTo>
                <a:lnTo>
                  <a:pt x="346" y="6"/>
                </a:lnTo>
                <a:lnTo>
                  <a:pt x="341" y="4"/>
                </a:lnTo>
                <a:lnTo>
                  <a:pt x="338" y="3"/>
                </a:lnTo>
                <a:lnTo>
                  <a:pt x="338" y="3"/>
                </a:lnTo>
                <a:lnTo>
                  <a:pt x="325" y="1"/>
                </a:lnTo>
                <a:lnTo>
                  <a:pt x="316" y="0"/>
                </a:lnTo>
                <a:lnTo>
                  <a:pt x="309" y="0"/>
                </a:lnTo>
                <a:lnTo>
                  <a:pt x="309" y="0"/>
                </a:lnTo>
                <a:lnTo>
                  <a:pt x="283" y="3"/>
                </a:lnTo>
                <a:lnTo>
                  <a:pt x="283" y="3"/>
                </a:lnTo>
                <a:lnTo>
                  <a:pt x="276" y="1"/>
                </a:lnTo>
                <a:lnTo>
                  <a:pt x="272" y="0"/>
                </a:lnTo>
                <a:lnTo>
                  <a:pt x="269" y="1"/>
                </a:lnTo>
                <a:lnTo>
                  <a:pt x="268" y="3"/>
                </a:lnTo>
                <a:lnTo>
                  <a:pt x="268" y="3"/>
                </a:lnTo>
                <a:lnTo>
                  <a:pt x="263" y="10"/>
                </a:lnTo>
                <a:lnTo>
                  <a:pt x="257" y="15"/>
                </a:lnTo>
                <a:lnTo>
                  <a:pt x="257" y="15"/>
                </a:lnTo>
                <a:lnTo>
                  <a:pt x="248" y="20"/>
                </a:lnTo>
                <a:lnTo>
                  <a:pt x="241" y="24"/>
                </a:lnTo>
                <a:lnTo>
                  <a:pt x="241" y="24"/>
                </a:lnTo>
                <a:lnTo>
                  <a:pt x="235" y="24"/>
                </a:lnTo>
                <a:lnTo>
                  <a:pt x="231" y="25"/>
                </a:lnTo>
                <a:lnTo>
                  <a:pt x="228" y="27"/>
                </a:lnTo>
                <a:lnTo>
                  <a:pt x="228" y="27"/>
                </a:lnTo>
                <a:lnTo>
                  <a:pt x="220" y="33"/>
                </a:lnTo>
                <a:lnTo>
                  <a:pt x="215" y="38"/>
                </a:lnTo>
                <a:lnTo>
                  <a:pt x="215" y="38"/>
                </a:lnTo>
                <a:lnTo>
                  <a:pt x="214" y="41"/>
                </a:lnTo>
                <a:lnTo>
                  <a:pt x="213" y="43"/>
                </a:lnTo>
                <a:lnTo>
                  <a:pt x="213" y="46"/>
                </a:lnTo>
                <a:lnTo>
                  <a:pt x="213" y="46"/>
                </a:lnTo>
                <a:lnTo>
                  <a:pt x="219" y="54"/>
                </a:lnTo>
                <a:lnTo>
                  <a:pt x="223" y="63"/>
                </a:lnTo>
                <a:lnTo>
                  <a:pt x="228" y="78"/>
                </a:lnTo>
                <a:lnTo>
                  <a:pt x="228" y="78"/>
                </a:lnTo>
                <a:lnTo>
                  <a:pt x="230" y="86"/>
                </a:lnTo>
                <a:lnTo>
                  <a:pt x="230" y="97"/>
                </a:lnTo>
                <a:lnTo>
                  <a:pt x="230" y="97"/>
                </a:lnTo>
                <a:lnTo>
                  <a:pt x="230" y="112"/>
                </a:lnTo>
                <a:lnTo>
                  <a:pt x="230" y="112"/>
                </a:lnTo>
                <a:lnTo>
                  <a:pt x="230" y="122"/>
                </a:lnTo>
                <a:lnTo>
                  <a:pt x="230" y="122"/>
                </a:lnTo>
                <a:lnTo>
                  <a:pt x="230" y="127"/>
                </a:lnTo>
                <a:lnTo>
                  <a:pt x="228" y="132"/>
                </a:lnTo>
                <a:lnTo>
                  <a:pt x="223" y="138"/>
                </a:lnTo>
                <a:lnTo>
                  <a:pt x="223" y="138"/>
                </a:lnTo>
                <a:close/>
              </a:path>
            </a:pathLst>
          </a:custGeom>
          <a:solidFill>
            <a:srgbClr val="000000">
              <a:alpha val="20000"/>
            </a:srgbClr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6" name="Freeform 12">
            <a:extLst>
              <a:ext uri="{FF2B5EF4-FFF2-40B4-BE49-F238E27FC236}">
                <a16:creationId xmlns:a16="http://schemas.microsoft.com/office/drawing/2014/main" id="{2E8B3810-F723-459C-9198-12F8C612C3AE}"/>
              </a:ext>
            </a:extLst>
          </p:cNvPr>
          <p:cNvSpPr>
            <a:spLocks noEditPoints="1"/>
          </p:cNvSpPr>
          <p:nvPr/>
        </p:nvSpPr>
        <p:spPr bwMode="auto">
          <a:xfrm>
            <a:off x="4010465" y="589123"/>
            <a:ext cx="1726420" cy="2784157"/>
          </a:xfrm>
          <a:custGeom>
            <a:avLst/>
            <a:gdLst>
              <a:gd name="T0" fmla="*/ 442 w 852"/>
              <a:gd name="T1" fmla="*/ 196 h 1374"/>
              <a:gd name="T2" fmla="*/ 378 w 852"/>
              <a:gd name="T3" fmla="*/ 236 h 1374"/>
              <a:gd name="T4" fmla="*/ 280 w 852"/>
              <a:gd name="T5" fmla="*/ 455 h 1374"/>
              <a:gd name="T6" fmla="*/ 264 w 852"/>
              <a:gd name="T7" fmla="*/ 532 h 1374"/>
              <a:gd name="T8" fmla="*/ 237 w 852"/>
              <a:gd name="T9" fmla="*/ 590 h 1374"/>
              <a:gd name="T10" fmla="*/ 189 w 852"/>
              <a:gd name="T11" fmla="*/ 917 h 1374"/>
              <a:gd name="T12" fmla="*/ 72 w 852"/>
              <a:gd name="T13" fmla="*/ 1183 h 1374"/>
              <a:gd name="T14" fmla="*/ 63 w 852"/>
              <a:gd name="T15" fmla="*/ 1224 h 1374"/>
              <a:gd name="T16" fmla="*/ 4 w 852"/>
              <a:gd name="T17" fmla="*/ 1313 h 1374"/>
              <a:gd name="T18" fmla="*/ 16 w 852"/>
              <a:gd name="T19" fmla="*/ 1350 h 1374"/>
              <a:gd name="T20" fmla="*/ 104 w 852"/>
              <a:gd name="T21" fmla="*/ 1367 h 1374"/>
              <a:gd name="T22" fmla="*/ 189 w 852"/>
              <a:gd name="T23" fmla="*/ 1365 h 1374"/>
              <a:gd name="T24" fmla="*/ 195 w 852"/>
              <a:gd name="T25" fmla="*/ 1345 h 1374"/>
              <a:gd name="T26" fmla="*/ 157 w 852"/>
              <a:gd name="T27" fmla="*/ 1342 h 1374"/>
              <a:gd name="T28" fmla="*/ 125 w 852"/>
              <a:gd name="T29" fmla="*/ 1307 h 1374"/>
              <a:gd name="T30" fmla="*/ 131 w 852"/>
              <a:gd name="T31" fmla="*/ 1248 h 1374"/>
              <a:gd name="T32" fmla="*/ 224 w 852"/>
              <a:gd name="T33" fmla="*/ 1274 h 1374"/>
              <a:gd name="T34" fmla="*/ 324 w 852"/>
              <a:gd name="T35" fmla="*/ 1046 h 1374"/>
              <a:gd name="T36" fmla="*/ 393 w 852"/>
              <a:gd name="T37" fmla="*/ 853 h 1374"/>
              <a:gd name="T38" fmla="*/ 484 w 852"/>
              <a:gd name="T39" fmla="*/ 962 h 1374"/>
              <a:gd name="T40" fmla="*/ 592 w 852"/>
              <a:gd name="T41" fmla="*/ 1158 h 1374"/>
              <a:gd name="T42" fmla="*/ 648 w 852"/>
              <a:gd name="T43" fmla="*/ 1280 h 1374"/>
              <a:gd name="T44" fmla="*/ 671 w 852"/>
              <a:gd name="T45" fmla="*/ 1344 h 1374"/>
              <a:gd name="T46" fmla="*/ 671 w 852"/>
              <a:gd name="T47" fmla="*/ 1365 h 1374"/>
              <a:gd name="T48" fmla="*/ 745 w 852"/>
              <a:gd name="T49" fmla="*/ 1367 h 1374"/>
              <a:gd name="T50" fmla="*/ 837 w 852"/>
              <a:gd name="T51" fmla="*/ 1339 h 1374"/>
              <a:gd name="T52" fmla="*/ 782 w 852"/>
              <a:gd name="T53" fmla="*/ 1315 h 1374"/>
              <a:gd name="T54" fmla="*/ 767 w 852"/>
              <a:gd name="T55" fmla="*/ 1274 h 1374"/>
              <a:gd name="T56" fmla="*/ 688 w 852"/>
              <a:gd name="T57" fmla="*/ 941 h 1374"/>
              <a:gd name="T58" fmla="*/ 620 w 852"/>
              <a:gd name="T59" fmla="*/ 777 h 1374"/>
              <a:gd name="T60" fmla="*/ 614 w 852"/>
              <a:gd name="T61" fmla="*/ 711 h 1374"/>
              <a:gd name="T62" fmla="*/ 561 w 852"/>
              <a:gd name="T63" fmla="*/ 649 h 1374"/>
              <a:gd name="T64" fmla="*/ 575 w 852"/>
              <a:gd name="T65" fmla="*/ 595 h 1374"/>
              <a:gd name="T66" fmla="*/ 575 w 852"/>
              <a:gd name="T67" fmla="*/ 543 h 1374"/>
              <a:gd name="T68" fmla="*/ 654 w 852"/>
              <a:gd name="T69" fmla="*/ 547 h 1374"/>
              <a:gd name="T70" fmla="*/ 794 w 852"/>
              <a:gd name="T71" fmla="*/ 493 h 1374"/>
              <a:gd name="T72" fmla="*/ 811 w 852"/>
              <a:gd name="T73" fmla="*/ 462 h 1374"/>
              <a:gd name="T74" fmla="*/ 843 w 852"/>
              <a:gd name="T75" fmla="*/ 355 h 1374"/>
              <a:gd name="T76" fmla="*/ 851 w 852"/>
              <a:gd name="T77" fmla="*/ 329 h 1374"/>
              <a:gd name="T78" fmla="*/ 842 w 852"/>
              <a:gd name="T79" fmla="*/ 305 h 1374"/>
              <a:gd name="T80" fmla="*/ 796 w 852"/>
              <a:gd name="T81" fmla="*/ 292 h 1374"/>
              <a:gd name="T82" fmla="*/ 745 w 852"/>
              <a:gd name="T83" fmla="*/ 269 h 1374"/>
              <a:gd name="T84" fmla="*/ 710 w 852"/>
              <a:gd name="T85" fmla="*/ 284 h 1374"/>
              <a:gd name="T86" fmla="*/ 638 w 852"/>
              <a:gd name="T87" fmla="*/ 267 h 1374"/>
              <a:gd name="T88" fmla="*/ 569 w 852"/>
              <a:gd name="T89" fmla="*/ 211 h 1374"/>
              <a:gd name="T90" fmla="*/ 629 w 852"/>
              <a:gd name="T91" fmla="*/ 195 h 1374"/>
              <a:gd name="T92" fmla="*/ 640 w 852"/>
              <a:gd name="T93" fmla="*/ 151 h 1374"/>
              <a:gd name="T94" fmla="*/ 644 w 852"/>
              <a:gd name="T95" fmla="*/ 128 h 1374"/>
              <a:gd name="T96" fmla="*/ 645 w 852"/>
              <a:gd name="T97" fmla="*/ 71 h 1374"/>
              <a:gd name="T98" fmla="*/ 656 w 852"/>
              <a:gd name="T99" fmla="*/ 40 h 1374"/>
              <a:gd name="T100" fmla="*/ 609 w 852"/>
              <a:gd name="T101" fmla="*/ 6 h 1374"/>
              <a:gd name="T102" fmla="*/ 512 w 852"/>
              <a:gd name="T103" fmla="*/ 1 h 1374"/>
              <a:gd name="T104" fmla="*/ 478 w 852"/>
              <a:gd name="T105" fmla="*/ 36 h 1374"/>
              <a:gd name="T106" fmla="*/ 462 w 852"/>
              <a:gd name="T107" fmla="*/ 72 h 1374"/>
              <a:gd name="T108" fmla="*/ 460 w 852"/>
              <a:gd name="T109" fmla="*/ 114 h 1374"/>
              <a:gd name="T110" fmla="*/ 741 w 852"/>
              <a:gd name="T111" fmla="*/ 313 h 1374"/>
              <a:gd name="T112" fmla="*/ 763 w 852"/>
              <a:gd name="T113" fmla="*/ 330 h 1374"/>
              <a:gd name="T114" fmla="*/ 748 w 852"/>
              <a:gd name="T115" fmla="*/ 361 h 1374"/>
              <a:gd name="T116" fmla="*/ 677 w 852"/>
              <a:gd name="T117" fmla="*/ 369 h 1374"/>
              <a:gd name="T118" fmla="*/ 732 w 852"/>
              <a:gd name="T119" fmla="*/ 333 h 1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52" h="1374">
                <a:moveTo>
                  <a:pt x="468" y="162"/>
                </a:moveTo>
                <a:lnTo>
                  <a:pt x="468" y="162"/>
                </a:lnTo>
                <a:lnTo>
                  <a:pt x="464" y="171"/>
                </a:lnTo>
                <a:lnTo>
                  <a:pt x="462" y="178"/>
                </a:lnTo>
                <a:lnTo>
                  <a:pt x="460" y="182"/>
                </a:lnTo>
                <a:lnTo>
                  <a:pt x="460" y="182"/>
                </a:lnTo>
                <a:lnTo>
                  <a:pt x="456" y="187"/>
                </a:lnTo>
                <a:lnTo>
                  <a:pt x="442" y="196"/>
                </a:lnTo>
                <a:lnTo>
                  <a:pt x="427" y="206"/>
                </a:lnTo>
                <a:lnTo>
                  <a:pt x="417" y="212"/>
                </a:lnTo>
                <a:lnTo>
                  <a:pt x="417" y="212"/>
                </a:lnTo>
                <a:lnTo>
                  <a:pt x="396" y="221"/>
                </a:lnTo>
                <a:lnTo>
                  <a:pt x="385" y="227"/>
                </a:lnTo>
                <a:lnTo>
                  <a:pt x="381" y="231"/>
                </a:lnTo>
                <a:lnTo>
                  <a:pt x="378" y="236"/>
                </a:lnTo>
                <a:lnTo>
                  <a:pt x="378" y="236"/>
                </a:lnTo>
                <a:lnTo>
                  <a:pt x="334" y="329"/>
                </a:lnTo>
                <a:lnTo>
                  <a:pt x="334" y="329"/>
                </a:lnTo>
                <a:lnTo>
                  <a:pt x="312" y="374"/>
                </a:lnTo>
                <a:lnTo>
                  <a:pt x="299" y="401"/>
                </a:lnTo>
                <a:lnTo>
                  <a:pt x="287" y="428"/>
                </a:lnTo>
                <a:lnTo>
                  <a:pt x="287" y="428"/>
                </a:lnTo>
                <a:lnTo>
                  <a:pt x="283" y="441"/>
                </a:lnTo>
                <a:lnTo>
                  <a:pt x="280" y="455"/>
                </a:lnTo>
                <a:lnTo>
                  <a:pt x="276" y="478"/>
                </a:lnTo>
                <a:lnTo>
                  <a:pt x="275" y="495"/>
                </a:lnTo>
                <a:lnTo>
                  <a:pt x="275" y="503"/>
                </a:lnTo>
                <a:lnTo>
                  <a:pt x="275" y="503"/>
                </a:lnTo>
                <a:lnTo>
                  <a:pt x="271" y="516"/>
                </a:lnTo>
                <a:lnTo>
                  <a:pt x="269" y="526"/>
                </a:lnTo>
                <a:lnTo>
                  <a:pt x="266" y="530"/>
                </a:lnTo>
                <a:lnTo>
                  <a:pt x="264" y="532"/>
                </a:lnTo>
                <a:lnTo>
                  <a:pt x="264" y="532"/>
                </a:lnTo>
                <a:lnTo>
                  <a:pt x="257" y="542"/>
                </a:lnTo>
                <a:lnTo>
                  <a:pt x="249" y="554"/>
                </a:lnTo>
                <a:lnTo>
                  <a:pt x="238" y="575"/>
                </a:lnTo>
                <a:lnTo>
                  <a:pt x="238" y="575"/>
                </a:lnTo>
                <a:lnTo>
                  <a:pt x="237" y="579"/>
                </a:lnTo>
                <a:lnTo>
                  <a:pt x="237" y="584"/>
                </a:lnTo>
                <a:lnTo>
                  <a:pt x="237" y="590"/>
                </a:lnTo>
                <a:lnTo>
                  <a:pt x="237" y="590"/>
                </a:lnTo>
                <a:lnTo>
                  <a:pt x="227" y="680"/>
                </a:lnTo>
                <a:lnTo>
                  <a:pt x="219" y="750"/>
                </a:lnTo>
                <a:lnTo>
                  <a:pt x="216" y="777"/>
                </a:lnTo>
                <a:lnTo>
                  <a:pt x="212" y="797"/>
                </a:lnTo>
                <a:lnTo>
                  <a:pt x="212" y="797"/>
                </a:lnTo>
                <a:lnTo>
                  <a:pt x="198" y="863"/>
                </a:lnTo>
                <a:lnTo>
                  <a:pt x="189" y="917"/>
                </a:lnTo>
                <a:lnTo>
                  <a:pt x="189" y="917"/>
                </a:lnTo>
                <a:lnTo>
                  <a:pt x="181" y="969"/>
                </a:lnTo>
                <a:lnTo>
                  <a:pt x="175" y="1009"/>
                </a:lnTo>
                <a:lnTo>
                  <a:pt x="175" y="1009"/>
                </a:lnTo>
                <a:lnTo>
                  <a:pt x="138" y="1072"/>
                </a:lnTo>
                <a:lnTo>
                  <a:pt x="95" y="1145"/>
                </a:lnTo>
                <a:lnTo>
                  <a:pt x="95" y="1145"/>
                </a:lnTo>
                <a:lnTo>
                  <a:pt x="72" y="1183"/>
                </a:lnTo>
                <a:lnTo>
                  <a:pt x="59" y="1204"/>
                </a:lnTo>
                <a:lnTo>
                  <a:pt x="57" y="1211"/>
                </a:lnTo>
                <a:lnTo>
                  <a:pt x="56" y="1214"/>
                </a:lnTo>
                <a:lnTo>
                  <a:pt x="57" y="1216"/>
                </a:lnTo>
                <a:lnTo>
                  <a:pt x="57" y="1216"/>
                </a:lnTo>
                <a:lnTo>
                  <a:pt x="59" y="1220"/>
                </a:lnTo>
                <a:lnTo>
                  <a:pt x="62" y="1222"/>
                </a:lnTo>
                <a:lnTo>
                  <a:pt x="63" y="1224"/>
                </a:lnTo>
                <a:lnTo>
                  <a:pt x="63" y="1224"/>
                </a:lnTo>
                <a:lnTo>
                  <a:pt x="42" y="1252"/>
                </a:lnTo>
                <a:lnTo>
                  <a:pt x="26" y="1275"/>
                </a:lnTo>
                <a:lnTo>
                  <a:pt x="19" y="1285"/>
                </a:lnTo>
                <a:lnTo>
                  <a:pt x="15" y="1294"/>
                </a:lnTo>
                <a:lnTo>
                  <a:pt x="15" y="1294"/>
                </a:lnTo>
                <a:lnTo>
                  <a:pt x="9" y="1305"/>
                </a:lnTo>
                <a:lnTo>
                  <a:pt x="4" y="1313"/>
                </a:lnTo>
                <a:lnTo>
                  <a:pt x="1" y="1317"/>
                </a:lnTo>
                <a:lnTo>
                  <a:pt x="0" y="1322"/>
                </a:lnTo>
                <a:lnTo>
                  <a:pt x="0" y="1327"/>
                </a:lnTo>
                <a:lnTo>
                  <a:pt x="1" y="1332"/>
                </a:lnTo>
                <a:lnTo>
                  <a:pt x="1" y="1332"/>
                </a:lnTo>
                <a:lnTo>
                  <a:pt x="8" y="1343"/>
                </a:lnTo>
                <a:lnTo>
                  <a:pt x="13" y="1349"/>
                </a:lnTo>
                <a:lnTo>
                  <a:pt x="16" y="1350"/>
                </a:lnTo>
                <a:lnTo>
                  <a:pt x="19" y="1351"/>
                </a:lnTo>
                <a:lnTo>
                  <a:pt x="27" y="1353"/>
                </a:lnTo>
                <a:lnTo>
                  <a:pt x="27" y="1353"/>
                </a:lnTo>
                <a:lnTo>
                  <a:pt x="43" y="1351"/>
                </a:lnTo>
                <a:lnTo>
                  <a:pt x="53" y="1353"/>
                </a:lnTo>
                <a:lnTo>
                  <a:pt x="69" y="1356"/>
                </a:lnTo>
                <a:lnTo>
                  <a:pt x="69" y="1356"/>
                </a:lnTo>
                <a:lnTo>
                  <a:pt x="104" y="1367"/>
                </a:lnTo>
                <a:lnTo>
                  <a:pt x="120" y="1371"/>
                </a:lnTo>
                <a:lnTo>
                  <a:pt x="137" y="1374"/>
                </a:lnTo>
                <a:lnTo>
                  <a:pt x="137" y="1374"/>
                </a:lnTo>
                <a:lnTo>
                  <a:pt x="154" y="1374"/>
                </a:lnTo>
                <a:lnTo>
                  <a:pt x="169" y="1371"/>
                </a:lnTo>
                <a:lnTo>
                  <a:pt x="180" y="1367"/>
                </a:lnTo>
                <a:lnTo>
                  <a:pt x="189" y="1365"/>
                </a:lnTo>
                <a:lnTo>
                  <a:pt x="189" y="1365"/>
                </a:lnTo>
                <a:lnTo>
                  <a:pt x="196" y="1360"/>
                </a:lnTo>
                <a:lnTo>
                  <a:pt x="201" y="1356"/>
                </a:lnTo>
                <a:lnTo>
                  <a:pt x="203" y="1354"/>
                </a:lnTo>
                <a:lnTo>
                  <a:pt x="203" y="1351"/>
                </a:lnTo>
                <a:lnTo>
                  <a:pt x="203" y="1350"/>
                </a:lnTo>
                <a:lnTo>
                  <a:pt x="202" y="1349"/>
                </a:lnTo>
                <a:lnTo>
                  <a:pt x="202" y="1349"/>
                </a:lnTo>
                <a:lnTo>
                  <a:pt x="195" y="1345"/>
                </a:lnTo>
                <a:lnTo>
                  <a:pt x="191" y="1345"/>
                </a:lnTo>
                <a:lnTo>
                  <a:pt x="186" y="1347"/>
                </a:lnTo>
                <a:lnTo>
                  <a:pt x="186" y="1347"/>
                </a:lnTo>
                <a:lnTo>
                  <a:pt x="182" y="1348"/>
                </a:lnTo>
                <a:lnTo>
                  <a:pt x="179" y="1348"/>
                </a:lnTo>
                <a:lnTo>
                  <a:pt x="171" y="1347"/>
                </a:lnTo>
                <a:lnTo>
                  <a:pt x="163" y="1344"/>
                </a:lnTo>
                <a:lnTo>
                  <a:pt x="157" y="1342"/>
                </a:lnTo>
                <a:lnTo>
                  <a:pt x="157" y="1342"/>
                </a:lnTo>
                <a:lnTo>
                  <a:pt x="149" y="1337"/>
                </a:lnTo>
                <a:lnTo>
                  <a:pt x="143" y="1332"/>
                </a:lnTo>
                <a:lnTo>
                  <a:pt x="137" y="1327"/>
                </a:lnTo>
                <a:lnTo>
                  <a:pt x="133" y="1323"/>
                </a:lnTo>
                <a:lnTo>
                  <a:pt x="133" y="1323"/>
                </a:lnTo>
                <a:lnTo>
                  <a:pt x="125" y="1307"/>
                </a:lnTo>
                <a:lnTo>
                  <a:pt x="125" y="1307"/>
                </a:lnTo>
                <a:lnTo>
                  <a:pt x="122" y="1302"/>
                </a:lnTo>
                <a:lnTo>
                  <a:pt x="121" y="1292"/>
                </a:lnTo>
                <a:lnTo>
                  <a:pt x="121" y="1273"/>
                </a:lnTo>
                <a:lnTo>
                  <a:pt x="121" y="1273"/>
                </a:lnTo>
                <a:lnTo>
                  <a:pt x="123" y="1264"/>
                </a:lnTo>
                <a:lnTo>
                  <a:pt x="126" y="1257"/>
                </a:lnTo>
                <a:lnTo>
                  <a:pt x="131" y="1248"/>
                </a:lnTo>
                <a:lnTo>
                  <a:pt x="131" y="1248"/>
                </a:lnTo>
                <a:lnTo>
                  <a:pt x="144" y="1253"/>
                </a:lnTo>
                <a:lnTo>
                  <a:pt x="176" y="1264"/>
                </a:lnTo>
                <a:lnTo>
                  <a:pt x="193" y="1270"/>
                </a:lnTo>
                <a:lnTo>
                  <a:pt x="208" y="1274"/>
                </a:lnTo>
                <a:lnTo>
                  <a:pt x="219" y="1275"/>
                </a:lnTo>
                <a:lnTo>
                  <a:pt x="223" y="1275"/>
                </a:lnTo>
                <a:lnTo>
                  <a:pt x="224" y="1274"/>
                </a:lnTo>
                <a:lnTo>
                  <a:pt x="224" y="1274"/>
                </a:lnTo>
                <a:lnTo>
                  <a:pt x="230" y="1248"/>
                </a:lnTo>
                <a:lnTo>
                  <a:pt x="237" y="1232"/>
                </a:lnTo>
                <a:lnTo>
                  <a:pt x="241" y="1219"/>
                </a:lnTo>
                <a:lnTo>
                  <a:pt x="241" y="1219"/>
                </a:lnTo>
                <a:lnTo>
                  <a:pt x="265" y="1164"/>
                </a:lnTo>
                <a:lnTo>
                  <a:pt x="287" y="1116"/>
                </a:lnTo>
                <a:lnTo>
                  <a:pt x="287" y="1116"/>
                </a:lnTo>
                <a:lnTo>
                  <a:pt x="324" y="1046"/>
                </a:lnTo>
                <a:lnTo>
                  <a:pt x="324" y="1046"/>
                </a:lnTo>
                <a:lnTo>
                  <a:pt x="355" y="971"/>
                </a:lnTo>
                <a:lnTo>
                  <a:pt x="377" y="917"/>
                </a:lnTo>
                <a:lnTo>
                  <a:pt x="384" y="898"/>
                </a:lnTo>
                <a:lnTo>
                  <a:pt x="387" y="886"/>
                </a:lnTo>
                <a:lnTo>
                  <a:pt x="387" y="886"/>
                </a:lnTo>
                <a:lnTo>
                  <a:pt x="390" y="863"/>
                </a:lnTo>
                <a:lnTo>
                  <a:pt x="393" y="853"/>
                </a:lnTo>
                <a:lnTo>
                  <a:pt x="395" y="851"/>
                </a:lnTo>
                <a:lnTo>
                  <a:pt x="398" y="850"/>
                </a:lnTo>
                <a:lnTo>
                  <a:pt x="398" y="850"/>
                </a:lnTo>
                <a:lnTo>
                  <a:pt x="400" y="851"/>
                </a:lnTo>
                <a:lnTo>
                  <a:pt x="404" y="854"/>
                </a:lnTo>
                <a:lnTo>
                  <a:pt x="415" y="868"/>
                </a:lnTo>
                <a:lnTo>
                  <a:pt x="449" y="912"/>
                </a:lnTo>
                <a:lnTo>
                  <a:pt x="484" y="962"/>
                </a:lnTo>
                <a:lnTo>
                  <a:pt x="497" y="981"/>
                </a:lnTo>
                <a:lnTo>
                  <a:pt x="505" y="995"/>
                </a:lnTo>
                <a:lnTo>
                  <a:pt x="505" y="995"/>
                </a:lnTo>
                <a:lnTo>
                  <a:pt x="518" y="1022"/>
                </a:lnTo>
                <a:lnTo>
                  <a:pt x="538" y="1059"/>
                </a:lnTo>
                <a:lnTo>
                  <a:pt x="572" y="1123"/>
                </a:lnTo>
                <a:lnTo>
                  <a:pt x="572" y="1123"/>
                </a:lnTo>
                <a:lnTo>
                  <a:pt x="592" y="1158"/>
                </a:lnTo>
                <a:lnTo>
                  <a:pt x="603" y="1178"/>
                </a:lnTo>
                <a:lnTo>
                  <a:pt x="616" y="1201"/>
                </a:lnTo>
                <a:lnTo>
                  <a:pt x="616" y="1201"/>
                </a:lnTo>
                <a:lnTo>
                  <a:pt x="638" y="1248"/>
                </a:lnTo>
                <a:lnTo>
                  <a:pt x="644" y="1264"/>
                </a:lnTo>
                <a:lnTo>
                  <a:pt x="646" y="1275"/>
                </a:lnTo>
                <a:lnTo>
                  <a:pt x="646" y="1275"/>
                </a:lnTo>
                <a:lnTo>
                  <a:pt x="648" y="1280"/>
                </a:lnTo>
                <a:lnTo>
                  <a:pt x="649" y="1285"/>
                </a:lnTo>
                <a:lnTo>
                  <a:pt x="654" y="1295"/>
                </a:lnTo>
                <a:lnTo>
                  <a:pt x="661" y="1306"/>
                </a:lnTo>
                <a:lnTo>
                  <a:pt x="671" y="1306"/>
                </a:lnTo>
                <a:lnTo>
                  <a:pt x="671" y="1306"/>
                </a:lnTo>
                <a:lnTo>
                  <a:pt x="671" y="1322"/>
                </a:lnTo>
                <a:lnTo>
                  <a:pt x="671" y="1334"/>
                </a:lnTo>
                <a:lnTo>
                  <a:pt x="671" y="1344"/>
                </a:lnTo>
                <a:lnTo>
                  <a:pt x="671" y="1344"/>
                </a:lnTo>
                <a:lnTo>
                  <a:pt x="670" y="1347"/>
                </a:lnTo>
                <a:lnTo>
                  <a:pt x="668" y="1349"/>
                </a:lnTo>
                <a:lnTo>
                  <a:pt x="665" y="1353"/>
                </a:lnTo>
                <a:lnTo>
                  <a:pt x="664" y="1354"/>
                </a:lnTo>
                <a:lnTo>
                  <a:pt x="664" y="1356"/>
                </a:lnTo>
                <a:lnTo>
                  <a:pt x="666" y="1360"/>
                </a:lnTo>
                <a:lnTo>
                  <a:pt x="671" y="1365"/>
                </a:lnTo>
                <a:lnTo>
                  <a:pt x="671" y="1365"/>
                </a:lnTo>
                <a:lnTo>
                  <a:pt x="677" y="1369"/>
                </a:lnTo>
                <a:lnTo>
                  <a:pt x="684" y="1371"/>
                </a:lnTo>
                <a:lnTo>
                  <a:pt x="693" y="1372"/>
                </a:lnTo>
                <a:lnTo>
                  <a:pt x="702" y="1374"/>
                </a:lnTo>
                <a:lnTo>
                  <a:pt x="723" y="1371"/>
                </a:lnTo>
                <a:lnTo>
                  <a:pt x="745" y="1367"/>
                </a:lnTo>
                <a:lnTo>
                  <a:pt x="745" y="1367"/>
                </a:lnTo>
                <a:lnTo>
                  <a:pt x="798" y="1356"/>
                </a:lnTo>
                <a:lnTo>
                  <a:pt x="819" y="1351"/>
                </a:lnTo>
                <a:lnTo>
                  <a:pt x="826" y="1350"/>
                </a:lnTo>
                <a:lnTo>
                  <a:pt x="831" y="1348"/>
                </a:lnTo>
                <a:lnTo>
                  <a:pt x="831" y="1348"/>
                </a:lnTo>
                <a:lnTo>
                  <a:pt x="835" y="1344"/>
                </a:lnTo>
                <a:lnTo>
                  <a:pt x="836" y="1342"/>
                </a:lnTo>
                <a:lnTo>
                  <a:pt x="837" y="1339"/>
                </a:lnTo>
                <a:lnTo>
                  <a:pt x="835" y="1338"/>
                </a:lnTo>
                <a:lnTo>
                  <a:pt x="835" y="1338"/>
                </a:lnTo>
                <a:lnTo>
                  <a:pt x="828" y="1335"/>
                </a:lnTo>
                <a:lnTo>
                  <a:pt x="822" y="1333"/>
                </a:lnTo>
                <a:lnTo>
                  <a:pt x="811" y="1327"/>
                </a:lnTo>
                <a:lnTo>
                  <a:pt x="811" y="1327"/>
                </a:lnTo>
                <a:lnTo>
                  <a:pt x="795" y="1319"/>
                </a:lnTo>
                <a:lnTo>
                  <a:pt x="782" y="1315"/>
                </a:lnTo>
                <a:lnTo>
                  <a:pt x="771" y="1310"/>
                </a:lnTo>
                <a:lnTo>
                  <a:pt x="763" y="1305"/>
                </a:lnTo>
                <a:lnTo>
                  <a:pt x="763" y="1305"/>
                </a:lnTo>
                <a:lnTo>
                  <a:pt x="758" y="1299"/>
                </a:lnTo>
                <a:lnTo>
                  <a:pt x="753" y="1292"/>
                </a:lnTo>
                <a:lnTo>
                  <a:pt x="748" y="1284"/>
                </a:lnTo>
                <a:lnTo>
                  <a:pt x="767" y="1274"/>
                </a:lnTo>
                <a:lnTo>
                  <a:pt x="767" y="1274"/>
                </a:lnTo>
                <a:lnTo>
                  <a:pt x="748" y="1195"/>
                </a:lnTo>
                <a:lnTo>
                  <a:pt x="734" y="1135"/>
                </a:lnTo>
                <a:lnTo>
                  <a:pt x="724" y="1091"/>
                </a:lnTo>
                <a:lnTo>
                  <a:pt x="724" y="1091"/>
                </a:lnTo>
                <a:lnTo>
                  <a:pt x="719" y="1062"/>
                </a:lnTo>
                <a:lnTo>
                  <a:pt x="712" y="1029"/>
                </a:lnTo>
                <a:lnTo>
                  <a:pt x="702" y="989"/>
                </a:lnTo>
                <a:lnTo>
                  <a:pt x="688" y="941"/>
                </a:lnTo>
                <a:lnTo>
                  <a:pt x="688" y="941"/>
                </a:lnTo>
                <a:lnTo>
                  <a:pt x="680" y="915"/>
                </a:lnTo>
                <a:lnTo>
                  <a:pt x="670" y="890"/>
                </a:lnTo>
                <a:lnTo>
                  <a:pt x="652" y="847"/>
                </a:lnTo>
                <a:lnTo>
                  <a:pt x="636" y="815"/>
                </a:lnTo>
                <a:lnTo>
                  <a:pt x="628" y="795"/>
                </a:lnTo>
                <a:lnTo>
                  <a:pt x="628" y="795"/>
                </a:lnTo>
                <a:lnTo>
                  <a:pt x="620" y="777"/>
                </a:lnTo>
                <a:lnTo>
                  <a:pt x="608" y="752"/>
                </a:lnTo>
                <a:lnTo>
                  <a:pt x="592" y="723"/>
                </a:lnTo>
                <a:lnTo>
                  <a:pt x="592" y="723"/>
                </a:lnTo>
                <a:lnTo>
                  <a:pt x="604" y="717"/>
                </a:lnTo>
                <a:lnTo>
                  <a:pt x="612" y="713"/>
                </a:lnTo>
                <a:lnTo>
                  <a:pt x="614" y="712"/>
                </a:lnTo>
                <a:lnTo>
                  <a:pt x="614" y="711"/>
                </a:lnTo>
                <a:lnTo>
                  <a:pt x="614" y="711"/>
                </a:lnTo>
                <a:lnTo>
                  <a:pt x="609" y="709"/>
                </a:lnTo>
                <a:lnTo>
                  <a:pt x="600" y="704"/>
                </a:lnTo>
                <a:lnTo>
                  <a:pt x="590" y="697"/>
                </a:lnTo>
                <a:lnTo>
                  <a:pt x="585" y="692"/>
                </a:lnTo>
                <a:lnTo>
                  <a:pt x="580" y="686"/>
                </a:lnTo>
                <a:lnTo>
                  <a:pt x="580" y="686"/>
                </a:lnTo>
                <a:lnTo>
                  <a:pt x="571" y="670"/>
                </a:lnTo>
                <a:lnTo>
                  <a:pt x="561" y="649"/>
                </a:lnTo>
                <a:lnTo>
                  <a:pt x="552" y="624"/>
                </a:lnTo>
                <a:lnTo>
                  <a:pt x="581" y="636"/>
                </a:lnTo>
                <a:lnTo>
                  <a:pt x="581" y="636"/>
                </a:lnTo>
                <a:lnTo>
                  <a:pt x="582" y="623"/>
                </a:lnTo>
                <a:lnTo>
                  <a:pt x="581" y="613"/>
                </a:lnTo>
                <a:lnTo>
                  <a:pt x="580" y="605"/>
                </a:lnTo>
                <a:lnTo>
                  <a:pt x="580" y="605"/>
                </a:lnTo>
                <a:lnTo>
                  <a:pt x="575" y="595"/>
                </a:lnTo>
                <a:lnTo>
                  <a:pt x="572" y="591"/>
                </a:lnTo>
                <a:lnTo>
                  <a:pt x="570" y="590"/>
                </a:lnTo>
                <a:lnTo>
                  <a:pt x="570" y="590"/>
                </a:lnTo>
                <a:lnTo>
                  <a:pt x="554" y="583"/>
                </a:lnTo>
                <a:lnTo>
                  <a:pt x="542" y="576"/>
                </a:lnTo>
                <a:lnTo>
                  <a:pt x="556" y="562"/>
                </a:lnTo>
                <a:lnTo>
                  <a:pt x="556" y="562"/>
                </a:lnTo>
                <a:lnTo>
                  <a:pt x="575" y="543"/>
                </a:lnTo>
                <a:lnTo>
                  <a:pt x="588" y="531"/>
                </a:lnTo>
                <a:lnTo>
                  <a:pt x="596" y="525"/>
                </a:lnTo>
                <a:lnTo>
                  <a:pt x="596" y="525"/>
                </a:lnTo>
                <a:lnTo>
                  <a:pt x="602" y="526"/>
                </a:lnTo>
                <a:lnTo>
                  <a:pt x="613" y="531"/>
                </a:lnTo>
                <a:lnTo>
                  <a:pt x="648" y="546"/>
                </a:lnTo>
                <a:lnTo>
                  <a:pt x="648" y="546"/>
                </a:lnTo>
                <a:lnTo>
                  <a:pt x="654" y="547"/>
                </a:lnTo>
                <a:lnTo>
                  <a:pt x="661" y="547"/>
                </a:lnTo>
                <a:lnTo>
                  <a:pt x="670" y="546"/>
                </a:lnTo>
                <a:lnTo>
                  <a:pt x="681" y="543"/>
                </a:lnTo>
                <a:lnTo>
                  <a:pt x="705" y="536"/>
                </a:lnTo>
                <a:lnTo>
                  <a:pt x="730" y="526"/>
                </a:lnTo>
                <a:lnTo>
                  <a:pt x="756" y="515"/>
                </a:lnTo>
                <a:lnTo>
                  <a:pt x="778" y="504"/>
                </a:lnTo>
                <a:lnTo>
                  <a:pt x="794" y="493"/>
                </a:lnTo>
                <a:lnTo>
                  <a:pt x="800" y="489"/>
                </a:lnTo>
                <a:lnTo>
                  <a:pt x="803" y="485"/>
                </a:lnTo>
                <a:lnTo>
                  <a:pt x="803" y="485"/>
                </a:lnTo>
                <a:lnTo>
                  <a:pt x="809" y="476"/>
                </a:lnTo>
                <a:lnTo>
                  <a:pt x="812" y="472"/>
                </a:lnTo>
                <a:lnTo>
                  <a:pt x="812" y="468"/>
                </a:lnTo>
                <a:lnTo>
                  <a:pt x="811" y="462"/>
                </a:lnTo>
                <a:lnTo>
                  <a:pt x="811" y="462"/>
                </a:lnTo>
                <a:lnTo>
                  <a:pt x="805" y="446"/>
                </a:lnTo>
                <a:lnTo>
                  <a:pt x="796" y="424"/>
                </a:lnTo>
                <a:lnTo>
                  <a:pt x="784" y="397"/>
                </a:lnTo>
                <a:lnTo>
                  <a:pt x="784" y="397"/>
                </a:lnTo>
                <a:lnTo>
                  <a:pt x="805" y="382"/>
                </a:lnTo>
                <a:lnTo>
                  <a:pt x="838" y="360"/>
                </a:lnTo>
                <a:lnTo>
                  <a:pt x="838" y="360"/>
                </a:lnTo>
                <a:lnTo>
                  <a:pt x="843" y="355"/>
                </a:lnTo>
                <a:lnTo>
                  <a:pt x="847" y="351"/>
                </a:lnTo>
                <a:lnTo>
                  <a:pt x="849" y="346"/>
                </a:lnTo>
                <a:lnTo>
                  <a:pt x="851" y="343"/>
                </a:lnTo>
                <a:lnTo>
                  <a:pt x="852" y="335"/>
                </a:lnTo>
                <a:lnTo>
                  <a:pt x="851" y="332"/>
                </a:lnTo>
                <a:lnTo>
                  <a:pt x="851" y="332"/>
                </a:lnTo>
                <a:lnTo>
                  <a:pt x="851" y="330"/>
                </a:lnTo>
                <a:lnTo>
                  <a:pt x="851" y="329"/>
                </a:lnTo>
                <a:lnTo>
                  <a:pt x="851" y="327"/>
                </a:lnTo>
                <a:lnTo>
                  <a:pt x="849" y="322"/>
                </a:lnTo>
                <a:lnTo>
                  <a:pt x="849" y="322"/>
                </a:lnTo>
                <a:lnTo>
                  <a:pt x="848" y="317"/>
                </a:lnTo>
                <a:lnTo>
                  <a:pt x="848" y="313"/>
                </a:lnTo>
                <a:lnTo>
                  <a:pt x="847" y="310"/>
                </a:lnTo>
                <a:lnTo>
                  <a:pt x="842" y="305"/>
                </a:lnTo>
                <a:lnTo>
                  <a:pt x="842" y="305"/>
                </a:lnTo>
                <a:lnTo>
                  <a:pt x="828" y="292"/>
                </a:lnTo>
                <a:lnTo>
                  <a:pt x="821" y="286"/>
                </a:lnTo>
                <a:lnTo>
                  <a:pt x="821" y="286"/>
                </a:lnTo>
                <a:lnTo>
                  <a:pt x="817" y="286"/>
                </a:lnTo>
                <a:lnTo>
                  <a:pt x="811" y="289"/>
                </a:lnTo>
                <a:lnTo>
                  <a:pt x="811" y="289"/>
                </a:lnTo>
                <a:lnTo>
                  <a:pt x="803" y="291"/>
                </a:lnTo>
                <a:lnTo>
                  <a:pt x="796" y="292"/>
                </a:lnTo>
                <a:lnTo>
                  <a:pt x="796" y="292"/>
                </a:lnTo>
                <a:lnTo>
                  <a:pt x="769" y="274"/>
                </a:lnTo>
                <a:lnTo>
                  <a:pt x="769" y="274"/>
                </a:lnTo>
                <a:lnTo>
                  <a:pt x="764" y="271"/>
                </a:lnTo>
                <a:lnTo>
                  <a:pt x="758" y="270"/>
                </a:lnTo>
                <a:lnTo>
                  <a:pt x="751" y="269"/>
                </a:lnTo>
                <a:lnTo>
                  <a:pt x="745" y="269"/>
                </a:lnTo>
                <a:lnTo>
                  <a:pt x="745" y="269"/>
                </a:lnTo>
                <a:lnTo>
                  <a:pt x="739" y="270"/>
                </a:lnTo>
                <a:lnTo>
                  <a:pt x="732" y="269"/>
                </a:lnTo>
                <a:lnTo>
                  <a:pt x="726" y="270"/>
                </a:lnTo>
                <a:lnTo>
                  <a:pt x="721" y="271"/>
                </a:lnTo>
                <a:lnTo>
                  <a:pt x="721" y="271"/>
                </a:lnTo>
                <a:lnTo>
                  <a:pt x="715" y="276"/>
                </a:lnTo>
                <a:lnTo>
                  <a:pt x="710" y="284"/>
                </a:lnTo>
                <a:lnTo>
                  <a:pt x="710" y="284"/>
                </a:lnTo>
                <a:lnTo>
                  <a:pt x="707" y="287"/>
                </a:lnTo>
                <a:lnTo>
                  <a:pt x="702" y="291"/>
                </a:lnTo>
                <a:lnTo>
                  <a:pt x="689" y="301"/>
                </a:lnTo>
                <a:lnTo>
                  <a:pt x="673" y="313"/>
                </a:lnTo>
                <a:lnTo>
                  <a:pt x="673" y="313"/>
                </a:lnTo>
                <a:lnTo>
                  <a:pt x="641" y="270"/>
                </a:lnTo>
                <a:lnTo>
                  <a:pt x="641" y="270"/>
                </a:lnTo>
                <a:lnTo>
                  <a:pt x="638" y="267"/>
                </a:lnTo>
                <a:lnTo>
                  <a:pt x="630" y="260"/>
                </a:lnTo>
                <a:lnTo>
                  <a:pt x="622" y="254"/>
                </a:lnTo>
                <a:lnTo>
                  <a:pt x="612" y="248"/>
                </a:lnTo>
                <a:lnTo>
                  <a:pt x="612" y="248"/>
                </a:lnTo>
                <a:lnTo>
                  <a:pt x="600" y="242"/>
                </a:lnTo>
                <a:lnTo>
                  <a:pt x="585" y="232"/>
                </a:lnTo>
                <a:lnTo>
                  <a:pt x="569" y="220"/>
                </a:lnTo>
                <a:lnTo>
                  <a:pt x="569" y="211"/>
                </a:lnTo>
                <a:lnTo>
                  <a:pt x="569" y="211"/>
                </a:lnTo>
                <a:lnTo>
                  <a:pt x="593" y="211"/>
                </a:lnTo>
                <a:lnTo>
                  <a:pt x="612" y="211"/>
                </a:lnTo>
                <a:lnTo>
                  <a:pt x="622" y="210"/>
                </a:lnTo>
                <a:lnTo>
                  <a:pt x="622" y="210"/>
                </a:lnTo>
                <a:lnTo>
                  <a:pt x="624" y="209"/>
                </a:lnTo>
                <a:lnTo>
                  <a:pt x="625" y="205"/>
                </a:lnTo>
                <a:lnTo>
                  <a:pt x="629" y="195"/>
                </a:lnTo>
                <a:lnTo>
                  <a:pt x="635" y="178"/>
                </a:lnTo>
                <a:lnTo>
                  <a:pt x="635" y="178"/>
                </a:lnTo>
                <a:lnTo>
                  <a:pt x="636" y="171"/>
                </a:lnTo>
                <a:lnTo>
                  <a:pt x="639" y="166"/>
                </a:lnTo>
                <a:lnTo>
                  <a:pt x="639" y="166"/>
                </a:lnTo>
                <a:lnTo>
                  <a:pt x="639" y="162"/>
                </a:lnTo>
                <a:lnTo>
                  <a:pt x="640" y="157"/>
                </a:lnTo>
                <a:lnTo>
                  <a:pt x="640" y="151"/>
                </a:lnTo>
                <a:lnTo>
                  <a:pt x="640" y="151"/>
                </a:lnTo>
                <a:lnTo>
                  <a:pt x="645" y="147"/>
                </a:lnTo>
                <a:lnTo>
                  <a:pt x="650" y="145"/>
                </a:lnTo>
                <a:lnTo>
                  <a:pt x="651" y="142"/>
                </a:lnTo>
                <a:lnTo>
                  <a:pt x="651" y="142"/>
                </a:lnTo>
                <a:lnTo>
                  <a:pt x="651" y="140"/>
                </a:lnTo>
                <a:lnTo>
                  <a:pt x="649" y="136"/>
                </a:lnTo>
                <a:lnTo>
                  <a:pt x="644" y="128"/>
                </a:lnTo>
                <a:lnTo>
                  <a:pt x="644" y="128"/>
                </a:lnTo>
                <a:lnTo>
                  <a:pt x="643" y="120"/>
                </a:lnTo>
                <a:lnTo>
                  <a:pt x="643" y="112"/>
                </a:lnTo>
                <a:lnTo>
                  <a:pt x="643" y="93"/>
                </a:lnTo>
                <a:lnTo>
                  <a:pt x="643" y="93"/>
                </a:lnTo>
                <a:lnTo>
                  <a:pt x="643" y="87"/>
                </a:lnTo>
                <a:lnTo>
                  <a:pt x="644" y="78"/>
                </a:lnTo>
                <a:lnTo>
                  <a:pt x="645" y="71"/>
                </a:lnTo>
                <a:lnTo>
                  <a:pt x="645" y="71"/>
                </a:lnTo>
                <a:lnTo>
                  <a:pt x="648" y="68"/>
                </a:lnTo>
                <a:lnTo>
                  <a:pt x="652" y="64"/>
                </a:lnTo>
                <a:lnTo>
                  <a:pt x="657" y="56"/>
                </a:lnTo>
                <a:lnTo>
                  <a:pt x="659" y="51"/>
                </a:lnTo>
                <a:lnTo>
                  <a:pt x="657" y="48"/>
                </a:lnTo>
                <a:lnTo>
                  <a:pt x="657" y="48"/>
                </a:lnTo>
                <a:lnTo>
                  <a:pt x="656" y="40"/>
                </a:lnTo>
                <a:lnTo>
                  <a:pt x="654" y="34"/>
                </a:lnTo>
                <a:lnTo>
                  <a:pt x="648" y="27"/>
                </a:lnTo>
                <a:lnTo>
                  <a:pt x="648" y="27"/>
                </a:lnTo>
                <a:lnTo>
                  <a:pt x="643" y="22"/>
                </a:lnTo>
                <a:lnTo>
                  <a:pt x="634" y="17"/>
                </a:lnTo>
                <a:lnTo>
                  <a:pt x="624" y="11"/>
                </a:lnTo>
                <a:lnTo>
                  <a:pt x="624" y="11"/>
                </a:lnTo>
                <a:lnTo>
                  <a:pt x="609" y="6"/>
                </a:lnTo>
                <a:lnTo>
                  <a:pt x="598" y="2"/>
                </a:lnTo>
                <a:lnTo>
                  <a:pt x="591" y="1"/>
                </a:lnTo>
                <a:lnTo>
                  <a:pt x="591" y="1"/>
                </a:lnTo>
                <a:lnTo>
                  <a:pt x="571" y="0"/>
                </a:lnTo>
                <a:lnTo>
                  <a:pt x="552" y="0"/>
                </a:lnTo>
                <a:lnTo>
                  <a:pt x="552" y="0"/>
                </a:lnTo>
                <a:lnTo>
                  <a:pt x="527" y="0"/>
                </a:lnTo>
                <a:lnTo>
                  <a:pt x="512" y="1"/>
                </a:lnTo>
                <a:lnTo>
                  <a:pt x="507" y="1"/>
                </a:lnTo>
                <a:lnTo>
                  <a:pt x="505" y="2"/>
                </a:lnTo>
                <a:lnTo>
                  <a:pt x="505" y="2"/>
                </a:lnTo>
                <a:lnTo>
                  <a:pt x="491" y="14"/>
                </a:lnTo>
                <a:lnTo>
                  <a:pt x="484" y="22"/>
                </a:lnTo>
                <a:lnTo>
                  <a:pt x="480" y="27"/>
                </a:lnTo>
                <a:lnTo>
                  <a:pt x="480" y="27"/>
                </a:lnTo>
                <a:lnTo>
                  <a:pt x="478" y="36"/>
                </a:lnTo>
                <a:lnTo>
                  <a:pt x="475" y="49"/>
                </a:lnTo>
                <a:lnTo>
                  <a:pt x="475" y="49"/>
                </a:lnTo>
                <a:lnTo>
                  <a:pt x="474" y="56"/>
                </a:lnTo>
                <a:lnTo>
                  <a:pt x="473" y="60"/>
                </a:lnTo>
                <a:lnTo>
                  <a:pt x="472" y="62"/>
                </a:lnTo>
                <a:lnTo>
                  <a:pt x="472" y="62"/>
                </a:lnTo>
                <a:lnTo>
                  <a:pt x="464" y="68"/>
                </a:lnTo>
                <a:lnTo>
                  <a:pt x="462" y="72"/>
                </a:lnTo>
                <a:lnTo>
                  <a:pt x="459" y="76"/>
                </a:lnTo>
                <a:lnTo>
                  <a:pt x="459" y="76"/>
                </a:lnTo>
                <a:lnTo>
                  <a:pt x="457" y="88"/>
                </a:lnTo>
                <a:lnTo>
                  <a:pt x="456" y="99"/>
                </a:lnTo>
                <a:lnTo>
                  <a:pt x="456" y="99"/>
                </a:lnTo>
                <a:lnTo>
                  <a:pt x="458" y="107"/>
                </a:lnTo>
                <a:lnTo>
                  <a:pt x="460" y="114"/>
                </a:lnTo>
                <a:lnTo>
                  <a:pt x="460" y="114"/>
                </a:lnTo>
                <a:lnTo>
                  <a:pt x="465" y="126"/>
                </a:lnTo>
                <a:lnTo>
                  <a:pt x="469" y="135"/>
                </a:lnTo>
                <a:lnTo>
                  <a:pt x="458" y="148"/>
                </a:lnTo>
                <a:lnTo>
                  <a:pt x="463" y="153"/>
                </a:lnTo>
                <a:lnTo>
                  <a:pt x="457" y="161"/>
                </a:lnTo>
                <a:lnTo>
                  <a:pt x="468" y="162"/>
                </a:lnTo>
                <a:close/>
                <a:moveTo>
                  <a:pt x="741" y="313"/>
                </a:moveTo>
                <a:lnTo>
                  <a:pt x="741" y="313"/>
                </a:lnTo>
                <a:lnTo>
                  <a:pt x="763" y="313"/>
                </a:lnTo>
                <a:lnTo>
                  <a:pt x="763" y="313"/>
                </a:lnTo>
                <a:lnTo>
                  <a:pt x="768" y="317"/>
                </a:lnTo>
                <a:lnTo>
                  <a:pt x="772" y="321"/>
                </a:lnTo>
                <a:lnTo>
                  <a:pt x="772" y="321"/>
                </a:lnTo>
                <a:lnTo>
                  <a:pt x="768" y="323"/>
                </a:lnTo>
                <a:lnTo>
                  <a:pt x="766" y="327"/>
                </a:lnTo>
                <a:lnTo>
                  <a:pt x="763" y="330"/>
                </a:lnTo>
                <a:lnTo>
                  <a:pt x="763" y="330"/>
                </a:lnTo>
                <a:lnTo>
                  <a:pt x="762" y="334"/>
                </a:lnTo>
                <a:lnTo>
                  <a:pt x="761" y="340"/>
                </a:lnTo>
                <a:lnTo>
                  <a:pt x="761" y="345"/>
                </a:lnTo>
                <a:lnTo>
                  <a:pt x="760" y="349"/>
                </a:lnTo>
                <a:lnTo>
                  <a:pt x="760" y="349"/>
                </a:lnTo>
                <a:lnTo>
                  <a:pt x="753" y="356"/>
                </a:lnTo>
                <a:lnTo>
                  <a:pt x="748" y="361"/>
                </a:lnTo>
                <a:lnTo>
                  <a:pt x="741" y="360"/>
                </a:lnTo>
                <a:lnTo>
                  <a:pt x="741" y="360"/>
                </a:lnTo>
                <a:lnTo>
                  <a:pt x="712" y="377"/>
                </a:lnTo>
                <a:lnTo>
                  <a:pt x="712" y="377"/>
                </a:lnTo>
                <a:lnTo>
                  <a:pt x="705" y="380"/>
                </a:lnTo>
                <a:lnTo>
                  <a:pt x="698" y="381"/>
                </a:lnTo>
                <a:lnTo>
                  <a:pt x="689" y="383"/>
                </a:lnTo>
                <a:lnTo>
                  <a:pt x="677" y="369"/>
                </a:lnTo>
                <a:lnTo>
                  <a:pt x="677" y="369"/>
                </a:lnTo>
                <a:lnTo>
                  <a:pt x="686" y="361"/>
                </a:lnTo>
                <a:lnTo>
                  <a:pt x="694" y="354"/>
                </a:lnTo>
                <a:lnTo>
                  <a:pt x="704" y="348"/>
                </a:lnTo>
                <a:lnTo>
                  <a:pt x="704" y="348"/>
                </a:lnTo>
                <a:lnTo>
                  <a:pt x="720" y="339"/>
                </a:lnTo>
                <a:lnTo>
                  <a:pt x="732" y="333"/>
                </a:lnTo>
                <a:lnTo>
                  <a:pt x="732" y="333"/>
                </a:lnTo>
                <a:lnTo>
                  <a:pt x="734" y="330"/>
                </a:lnTo>
                <a:lnTo>
                  <a:pt x="736" y="328"/>
                </a:lnTo>
                <a:lnTo>
                  <a:pt x="739" y="321"/>
                </a:lnTo>
                <a:lnTo>
                  <a:pt x="741" y="313"/>
                </a:lnTo>
                <a:lnTo>
                  <a:pt x="741" y="313"/>
                </a:lnTo>
                <a:close/>
              </a:path>
            </a:pathLst>
          </a:custGeom>
          <a:solidFill>
            <a:srgbClr val="000000">
              <a:alpha val="20000"/>
            </a:srgbClr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7CE395C-FE75-4267-A336-2CF11A15BFFF}"/>
              </a:ext>
            </a:extLst>
          </p:cNvPr>
          <p:cNvSpPr txBox="1"/>
          <p:nvPr/>
        </p:nvSpPr>
        <p:spPr>
          <a:xfrm>
            <a:off x="5696915" y="304021"/>
            <a:ext cx="1015663" cy="4070986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5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ea"/>
                <a:ea typeface="+mj-ea"/>
                <a:cs typeface="+mn-cs"/>
              </a:rPr>
              <a:t>生徒募集中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33C7E74E-7404-4AD8-9E21-DE66C5F9E36B}"/>
              </a:ext>
            </a:extLst>
          </p:cNvPr>
          <p:cNvSpPr txBox="1"/>
          <p:nvPr/>
        </p:nvSpPr>
        <p:spPr>
          <a:xfrm>
            <a:off x="1912776" y="7245049"/>
            <a:ext cx="3999813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毎週水・金曜日</a:t>
            </a: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少年の部（小学生）午後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6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一般の部（中学生以上）午後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8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>
            <a:off x="400881" y="5250363"/>
            <a:ext cx="1662090" cy="1662090"/>
            <a:chOff x="4824155" y="1802650"/>
            <a:chExt cx="1662090" cy="1662090"/>
          </a:xfrm>
          <a:solidFill>
            <a:srgbClr val="000000"/>
          </a:solidFill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4971999" y="2273302"/>
              <a:ext cx="1359022" cy="774141"/>
            </a:xfrm>
            <a:prstGeom prst="rect">
              <a:avLst/>
            </a:prstGeom>
            <a:grp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無料体験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実施中</a:t>
              </a:r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BFBF10F-6939-446C-AB1F-4BF15AD31733}"/>
              </a:ext>
            </a:extLst>
          </p:cNvPr>
          <p:cNvSpPr txBox="1"/>
          <p:nvPr/>
        </p:nvSpPr>
        <p:spPr>
          <a:xfrm rot="20997442">
            <a:off x="373225" y="4931329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見学歓迎</a:t>
            </a:r>
          </a:p>
        </p:txBody>
      </p:sp>
      <p:sp>
        <p:nvSpPr>
          <p:cNvPr id="22" name="Freeform 10">
            <a:extLst>
              <a:ext uri="{FF2B5EF4-FFF2-40B4-BE49-F238E27FC236}">
                <a16:creationId xmlns:a16="http://schemas.microsoft.com/office/drawing/2014/main" id="{8EA331BE-C831-4B39-8077-9AD24B6DE92F}"/>
              </a:ext>
            </a:extLst>
          </p:cNvPr>
          <p:cNvSpPr>
            <a:spLocks noEditPoints="1"/>
          </p:cNvSpPr>
          <p:nvPr/>
        </p:nvSpPr>
        <p:spPr bwMode="auto">
          <a:xfrm>
            <a:off x="309001" y="286553"/>
            <a:ext cx="2480132" cy="3494733"/>
          </a:xfrm>
          <a:custGeom>
            <a:avLst/>
            <a:gdLst>
              <a:gd name="T0" fmla="*/ 154 w 1034"/>
              <a:gd name="T1" fmla="*/ 461 h 1457"/>
              <a:gd name="T2" fmla="*/ 89 w 1034"/>
              <a:gd name="T3" fmla="*/ 453 h 1457"/>
              <a:gd name="T4" fmla="*/ 17 w 1034"/>
              <a:gd name="T5" fmla="*/ 482 h 1457"/>
              <a:gd name="T6" fmla="*/ 1 w 1034"/>
              <a:gd name="T7" fmla="*/ 540 h 1457"/>
              <a:gd name="T8" fmla="*/ 10 w 1034"/>
              <a:gd name="T9" fmla="*/ 593 h 1457"/>
              <a:gd name="T10" fmla="*/ 57 w 1034"/>
              <a:gd name="T11" fmla="*/ 625 h 1457"/>
              <a:gd name="T12" fmla="*/ 170 w 1034"/>
              <a:gd name="T13" fmla="*/ 620 h 1457"/>
              <a:gd name="T14" fmla="*/ 143 w 1034"/>
              <a:gd name="T15" fmla="*/ 709 h 1457"/>
              <a:gd name="T16" fmla="*/ 185 w 1034"/>
              <a:gd name="T17" fmla="*/ 800 h 1457"/>
              <a:gd name="T18" fmla="*/ 321 w 1034"/>
              <a:gd name="T19" fmla="*/ 762 h 1457"/>
              <a:gd name="T20" fmla="*/ 344 w 1034"/>
              <a:gd name="T21" fmla="*/ 801 h 1457"/>
              <a:gd name="T22" fmla="*/ 364 w 1034"/>
              <a:gd name="T23" fmla="*/ 835 h 1457"/>
              <a:gd name="T24" fmla="*/ 380 w 1034"/>
              <a:gd name="T25" fmla="*/ 843 h 1457"/>
              <a:gd name="T26" fmla="*/ 427 w 1034"/>
              <a:gd name="T27" fmla="*/ 949 h 1457"/>
              <a:gd name="T28" fmla="*/ 555 w 1034"/>
              <a:gd name="T29" fmla="*/ 1094 h 1457"/>
              <a:gd name="T30" fmla="*/ 546 w 1034"/>
              <a:gd name="T31" fmla="*/ 1164 h 1457"/>
              <a:gd name="T32" fmla="*/ 502 w 1034"/>
              <a:gd name="T33" fmla="*/ 1192 h 1457"/>
              <a:gd name="T34" fmla="*/ 618 w 1034"/>
              <a:gd name="T35" fmla="*/ 1191 h 1457"/>
              <a:gd name="T36" fmla="*/ 688 w 1034"/>
              <a:gd name="T37" fmla="*/ 1251 h 1457"/>
              <a:gd name="T38" fmla="*/ 703 w 1034"/>
              <a:gd name="T39" fmla="*/ 1385 h 1457"/>
              <a:gd name="T40" fmla="*/ 616 w 1034"/>
              <a:gd name="T41" fmla="*/ 1453 h 1457"/>
              <a:gd name="T42" fmla="*/ 669 w 1034"/>
              <a:gd name="T43" fmla="*/ 1444 h 1457"/>
              <a:gd name="T44" fmla="*/ 778 w 1034"/>
              <a:gd name="T45" fmla="*/ 1412 h 1457"/>
              <a:gd name="T46" fmla="*/ 772 w 1034"/>
              <a:gd name="T47" fmla="*/ 1304 h 1457"/>
              <a:gd name="T48" fmla="*/ 823 w 1034"/>
              <a:gd name="T49" fmla="*/ 1338 h 1457"/>
              <a:gd name="T50" fmla="*/ 893 w 1034"/>
              <a:gd name="T51" fmla="*/ 1361 h 1457"/>
              <a:gd name="T52" fmla="*/ 979 w 1034"/>
              <a:gd name="T53" fmla="*/ 1345 h 1457"/>
              <a:gd name="T54" fmla="*/ 1011 w 1034"/>
              <a:gd name="T55" fmla="*/ 1289 h 1457"/>
              <a:gd name="T56" fmla="*/ 925 w 1034"/>
              <a:gd name="T57" fmla="*/ 1214 h 1457"/>
              <a:gd name="T58" fmla="*/ 820 w 1034"/>
              <a:gd name="T59" fmla="*/ 1115 h 1457"/>
              <a:gd name="T60" fmla="*/ 829 w 1034"/>
              <a:gd name="T61" fmla="*/ 1085 h 1457"/>
              <a:gd name="T62" fmla="*/ 940 w 1034"/>
              <a:gd name="T63" fmla="*/ 1199 h 1457"/>
              <a:gd name="T64" fmla="*/ 949 w 1034"/>
              <a:gd name="T65" fmla="*/ 1219 h 1457"/>
              <a:gd name="T66" fmla="*/ 1023 w 1034"/>
              <a:gd name="T67" fmla="*/ 1207 h 1457"/>
              <a:gd name="T68" fmla="*/ 1014 w 1034"/>
              <a:gd name="T69" fmla="*/ 1147 h 1457"/>
              <a:gd name="T70" fmla="*/ 945 w 1034"/>
              <a:gd name="T71" fmla="*/ 1051 h 1457"/>
              <a:gd name="T72" fmla="*/ 875 w 1034"/>
              <a:gd name="T73" fmla="*/ 723 h 1457"/>
              <a:gd name="T74" fmla="*/ 864 w 1034"/>
              <a:gd name="T75" fmla="*/ 586 h 1457"/>
              <a:gd name="T76" fmla="*/ 838 w 1034"/>
              <a:gd name="T77" fmla="*/ 488 h 1457"/>
              <a:gd name="T78" fmla="*/ 741 w 1034"/>
              <a:gd name="T79" fmla="*/ 349 h 1457"/>
              <a:gd name="T80" fmla="*/ 628 w 1034"/>
              <a:gd name="T81" fmla="*/ 151 h 1457"/>
              <a:gd name="T82" fmla="*/ 504 w 1034"/>
              <a:gd name="T83" fmla="*/ 97 h 1457"/>
              <a:gd name="T84" fmla="*/ 437 w 1034"/>
              <a:gd name="T85" fmla="*/ 36 h 1457"/>
              <a:gd name="T86" fmla="*/ 367 w 1034"/>
              <a:gd name="T87" fmla="*/ 1 h 1457"/>
              <a:gd name="T88" fmla="*/ 288 w 1034"/>
              <a:gd name="T89" fmla="*/ 51 h 1457"/>
              <a:gd name="T90" fmla="*/ 277 w 1034"/>
              <a:gd name="T91" fmla="*/ 83 h 1457"/>
              <a:gd name="T92" fmla="*/ 289 w 1034"/>
              <a:gd name="T93" fmla="*/ 112 h 1457"/>
              <a:gd name="T94" fmla="*/ 330 w 1034"/>
              <a:gd name="T95" fmla="*/ 167 h 1457"/>
              <a:gd name="T96" fmla="*/ 331 w 1034"/>
              <a:gd name="T97" fmla="*/ 279 h 1457"/>
              <a:gd name="T98" fmla="*/ 299 w 1034"/>
              <a:gd name="T99" fmla="*/ 313 h 1457"/>
              <a:gd name="T100" fmla="*/ 223 w 1034"/>
              <a:gd name="T101" fmla="*/ 331 h 1457"/>
              <a:gd name="T102" fmla="*/ 226 w 1034"/>
              <a:gd name="T103" fmla="*/ 353 h 1457"/>
              <a:gd name="T104" fmla="*/ 201 w 1034"/>
              <a:gd name="T105" fmla="*/ 386 h 1457"/>
              <a:gd name="T106" fmla="*/ 199 w 1034"/>
              <a:gd name="T107" fmla="*/ 439 h 1457"/>
              <a:gd name="T108" fmla="*/ 194 w 1034"/>
              <a:gd name="T109" fmla="*/ 490 h 1457"/>
              <a:gd name="T110" fmla="*/ 546 w 1034"/>
              <a:gd name="T111" fmla="*/ 492 h 1457"/>
              <a:gd name="T112" fmla="*/ 528 w 1034"/>
              <a:gd name="T113" fmla="*/ 543 h 1457"/>
              <a:gd name="T114" fmla="*/ 566 w 1034"/>
              <a:gd name="T115" fmla="*/ 573 h 1457"/>
              <a:gd name="T116" fmla="*/ 541 w 1034"/>
              <a:gd name="T117" fmla="*/ 576 h 1457"/>
              <a:gd name="T118" fmla="*/ 495 w 1034"/>
              <a:gd name="T119" fmla="*/ 561 h 1457"/>
              <a:gd name="T120" fmla="*/ 416 w 1034"/>
              <a:gd name="T121" fmla="*/ 477 h 1457"/>
              <a:gd name="T122" fmla="*/ 450 w 1034"/>
              <a:gd name="T123" fmla="*/ 439 h 14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34" h="1457">
                <a:moveTo>
                  <a:pt x="194" y="490"/>
                </a:moveTo>
                <a:lnTo>
                  <a:pt x="194" y="490"/>
                </a:lnTo>
                <a:lnTo>
                  <a:pt x="187" y="487"/>
                </a:lnTo>
                <a:lnTo>
                  <a:pt x="180" y="485"/>
                </a:lnTo>
                <a:lnTo>
                  <a:pt x="172" y="481"/>
                </a:lnTo>
                <a:lnTo>
                  <a:pt x="169" y="477"/>
                </a:lnTo>
                <a:lnTo>
                  <a:pt x="169" y="477"/>
                </a:lnTo>
                <a:lnTo>
                  <a:pt x="165" y="472"/>
                </a:lnTo>
                <a:lnTo>
                  <a:pt x="160" y="466"/>
                </a:lnTo>
                <a:lnTo>
                  <a:pt x="154" y="461"/>
                </a:lnTo>
                <a:lnTo>
                  <a:pt x="148" y="456"/>
                </a:lnTo>
                <a:lnTo>
                  <a:pt x="148" y="456"/>
                </a:lnTo>
                <a:lnTo>
                  <a:pt x="141" y="454"/>
                </a:lnTo>
                <a:lnTo>
                  <a:pt x="132" y="452"/>
                </a:lnTo>
                <a:lnTo>
                  <a:pt x="116" y="450"/>
                </a:lnTo>
                <a:lnTo>
                  <a:pt x="116" y="450"/>
                </a:lnTo>
                <a:lnTo>
                  <a:pt x="101" y="452"/>
                </a:lnTo>
                <a:lnTo>
                  <a:pt x="93" y="452"/>
                </a:lnTo>
                <a:lnTo>
                  <a:pt x="89" y="453"/>
                </a:lnTo>
                <a:lnTo>
                  <a:pt x="89" y="453"/>
                </a:lnTo>
                <a:lnTo>
                  <a:pt x="75" y="456"/>
                </a:lnTo>
                <a:lnTo>
                  <a:pt x="52" y="463"/>
                </a:lnTo>
                <a:lnTo>
                  <a:pt x="52" y="463"/>
                </a:lnTo>
                <a:lnTo>
                  <a:pt x="43" y="461"/>
                </a:lnTo>
                <a:lnTo>
                  <a:pt x="37" y="461"/>
                </a:lnTo>
                <a:lnTo>
                  <a:pt x="32" y="463"/>
                </a:lnTo>
                <a:lnTo>
                  <a:pt x="32" y="463"/>
                </a:lnTo>
                <a:lnTo>
                  <a:pt x="28" y="466"/>
                </a:lnTo>
                <a:lnTo>
                  <a:pt x="25" y="472"/>
                </a:lnTo>
                <a:lnTo>
                  <a:pt x="17" y="482"/>
                </a:lnTo>
                <a:lnTo>
                  <a:pt x="17" y="482"/>
                </a:lnTo>
                <a:lnTo>
                  <a:pt x="15" y="486"/>
                </a:lnTo>
                <a:lnTo>
                  <a:pt x="9" y="491"/>
                </a:lnTo>
                <a:lnTo>
                  <a:pt x="2" y="497"/>
                </a:lnTo>
                <a:lnTo>
                  <a:pt x="1" y="500"/>
                </a:lnTo>
                <a:lnTo>
                  <a:pt x="0" y="501"/>
                </a:lnTo>
                <a:lnTo>
                  <a:pt x="0" y="501"/>
                </a:lnTo>
                <a:lnTo>
                  <a:pt x="0" y="535"/>
                </a:lnTo>
                <a:lnTo>
                  <a:pt x="0" y="535"/>
                </a:lnTo>
                <a:lnTo>
                  <a:pt x="1" y="540"/>
                </a:lnTo>
                <a:lnTo>
                  <a:pt x="4" y="545"/>
                </a:lnTo>
                <a:lnTo>
                  <a:pt x="5" y="551"/>
                </a:lnTo>
                <a:lnTo>
                  <a:pt x="5" y="556"/>
                </a:lnTo>
                <a:lnTo>
                  <a:pt x="5" y="556"/>
                </a:lnTo>
                <a:lnTo>
                  <a:pt x="4" y="566"/>
                </a:lnTo>
                <a:lnTo>
                  <a:pt x="4" y="566"/>
                </a:lnTo>
                <a:lnTo>
                  <a:pt x="4" y="577"/>
                </a:lnTo>
                <a:lnTo>
                  <a:pt x="4" y="584"/>
                </a:lnTo>
                <a:lnTo>
                  <a:pt x="4" y="584"/>
                </a:lnTo>
                <a:lnTo>
                  <a:pt x="10" y="593"/>
                </a:lnTo>
                <a:lnTo>
                  <a:pt x="13" y="600"/>
                </a:lnTo>
                <a:lnTo>
                  <a:pt x="15" y="608"/>
                </a:lnTo>
                <a:lnTo>
                  <a:pt x="15" y="608"/>
                </a:lnTo>
                <a:lnTo>
                  <a:pt x="13" y="613"/>
                </a:lnTo>
                <a:lnTo>
                  <a:pt x="11" y="618"/>
                </a:lnTo>
                <a:lnTo>
                  <a:pt x="9" y="621"/>
                </a:lnTo>
                <a:lnTo>
                  <a:pt x="29" y="615"/>
                </a:lnTo>
                <a:lnTo>
                  <a:pt x="34" y="631"/>
                </a:lnTo>
                <a:lnTo>
                  <a:pt x="57" y="625"/>
                </a:lnTo>
                <a:lnTo>
                  <a:pt x="57" y="625"/>
                </a:lnTo>
                <a:lnTo>
                  <a:pt x="106" y="629"/>
                </a:lnTo>
                <a:lnTo>
                  <a:pt x="132" y="631"/>
                </a:lnTo>
                <a:lnTo>
                  <a:pt x="132" y="631"/>
                </a:lnTo>
                <a:lnTo>
                  <a:pt x="140" y="631"/>
                </a:lnTo>
                <a:lnTo>
                  <a:pt x="149" y="630"/>
                </a:lnTo>
                <a:lnTo>
                  <a:pt x="156" y="627"/>
                </a:lnTo>
                <a:lnTo>
                  <a:pt x="156" y="627"/>
                </a:lnTo>
                <a:lnTo>
                  <a:pt x="161" y="625"/>
                </a:lnTo>
                <a:lnTo>
                  <a:pt x="166" y="623"/>
                </a:lnTo>
                <a:lnTo>
                  <a:pt x="170" y="620"/>
                </a:lnTo>
                <a:lnTo>
                  <a:pt x="170" y="620"/>
                </a:lnTo>
                <a:lnTo>
                  <a:pt x="161" y="641"/>
                </a:lnTo>
                <a:lnTo>
                  <a:pt x="154" y="658"/>
                </a:lnTo>
                <a:lnTo>
                  <a:pt x="150" y="664"/>
                </a:lnTo>
                <a:lnTo>
                  <a:pt x="146" y="669"/>
                </a:lnTo>
                <a:lnTo>
                  <a:pt x="146" y="669"/>
                </a:lnTo>
                <a:lnTo>
                  <a:pt x="145" y="672"/>
                </a:lnTo>
                <a:lnTo>
                  <a:pt x="144" y="677"/>
                </a:lnTo>
                <a:lnTo>
                  <a:pt x="143" y="690"/>
                </a:lnTo>
                <a:lnTo>
                  <a:pt x="143" y="709"/>
                </a:lnTo>
                <a:lnTo>
                  <a:pt x="144" y="728"/>
                </a:lnTo>
                <a:lnTo>
                  <a:pt x="146" y="749"/>
                </a:lnTo>
                <a:lnTo>
                  <a:pt x="150" y="768"/>
                </a:lnTo>
                <a:lnTo>
                  <a:pt x="155" y="782"/>
                </a:lnTo>
                <a:lnTo>
                  <a:pt x="157" y="787"/>
                </a:lnTo>
                <a:lnTo>
                  <a:pt x="160" y="790"/>
                </a:lnTo>
                <a:lnTo>
                  <a:pt x="160" y="790"/>
                </a:lnTo>
                <a:lnTo>
                  <a:pt x="169" y="796"/>
                </a:lnTo>
                <a:lnTo>
                  <a:pt x="176" y="800"/>
                </a:lnTo>
                <a:lnTo>
                  <a:pt x="185" y="800"/>
                </a:lnTo>
                <a:lnTo>
                  <a:pt x="199" y="798"/>
                </a:lnTo>
                <a:lnTo>
                  <a:pt x="199" y="798"/>
                </a:lnTo>
                <a:lnTo>
                  <a:pt x="217" y="796"/>
                </a:lnTo>
                <a:lnTo>
                  <a:pt x="231" y="792"/>
                </a:lnTo>
                <a:lnTo>
                  <a:pt x="245" y="789"/>
                </a:lnTo>
                <a:lnTo>
                  <a:pt x="258" y="785"/>
                </a:lnTo>
                <a:lnTo>
                  <a:pt x="258" y="785"/>
                </a:lnTo>
                <a:lnTo>
                  <a:pt x="294" y="771"/>
                </a:lnTo>
                <a:lnTo>
                  <a:pt x="311" y="764"/>
                </a:lnTo>
                <a:lnTo>
                  <a:pt x="321" y="762"/>
                </a:lnTo>
                <a:lnTo>
                  <a:pt x="321" y="762"/>
                </a:lnTo>
                <a:lnTo>
                  <a:pt x="330" y="763"/>
                </a:lnTo>
                <a:lnTo>
                  <a:pt x="343" y="766"/>
                </a:lnTo>
                <a:lnTo>
                  <a:pt x="360" y="770"/>
                </a:lnTo>
                <a:lnTo>
                  <a:pt x="360" y="770"/>
                </a:lnTo>
                <a:lnTo>
                  <a:pt x="352" y="781"/>
                </a:lnTo>
                <a:lnTo>
                  <a:pt x="347" y="791"/>
                </a:lnTo>
                <a:lnTo>
                  <a:pt x="344" y="796"/>
                </a:lnTo>
                <a:lnTo>
                  <a:pt x="344" y="801"/>
                </a:lnTo>
                <a:lnTo>
                  <a:pt x="344" y="801"/>
                </a:lnTo>
                <a:lnTo>
                  <a:pt x="340" y="839"/>
                </a:lnTo>
                <a:lnTo>
                  <a:pt x="336" y="861"/>
                </a:lnTo>
                <a:lnTo>
                  <a:pt x="336" y="867"/>
                </a:lnTo>
                <a:lnTo>
                  <a:pt x="336" y="871"/>
                </a:lnTo>
                <a:lnTo>
                  <a:pt x="336" y="871"/>
                </a:lnTo>
                <a:lnTo>
                  <a:pt x="368" y="872"/>
                </a:lnTo>
                <a:lnTo>
                  <a:pt x="368" y="872"/>
                </a:lnTo>
                <a:lnTo>
                  <a:pt x="365" y="856"/>
                </a:lnTo>
                <a:lnTo>
                  <a:pt x="364" y="842"/>
                </a:lnTo>
                <a:lnTo>
                  <a:pt x="364" y="835"/>
                </a:lnTo>
                <a:lnTo>
                  <a:pt x="365" y="830"/>
                </a:lnTo>
                <a:lnTo>
                  <a:pt x="365" y="830"/>
                </a:lnTo>
                <a:lnTo>
                  <a:pt x="369" y="822"/>
                </a:lnTo>
                <a:lnTo>
                  <a:pt x="374" y="817"/>
                </a:lnTo>
                <a:lnTo>
                  <a:pt x="379" y="812"/>
                </a:lnTo>
                <a:lnTo>
                  <a:pt x="379" y="812"/>
                </a:lnTo>
                <a:lnTo>
                  <a:pt x="378" y="821"/>
                </a:lnTo>
                <a:lnTo>
                  <a:pt x="378" y="830"/>
                </a:lnTo>
                <a:lnTo>
                  <a:pt x="380" y="843"/>
                </a:lnTo>
                <a:lnTo>
                  <a:pt x="380" y="843"/>
                </a:lnTo>
                <a:lnTo>
                  <a:pt x="386" y="856"/>
                </a:lnTo>
                <a:lnTo>
                  <a:pt x="395" y="871"/>
                </a:lnTo>
                <a:lnTo>
                  <a:pt x="401" y="885"/>
                </a:lnTo>
                <a:lnTo>
                  <a:pt x="404" y="889"/>
                </a:lnTo>
                <a:lnTo>
                  <a:pt x="405" y="893"/>
                </a:lnTo>
                <a:lnTo>
                  <a:pt x="405" y="893"/>
                </a:lnTo>
                <a:lnTo>
                  <a:pt x="407" y="904"/>
                </a:lnTo>
                <a:lnTo>
                  <a:pt x="415" y="920"/>
                </a:lnTo>
                <a:lnTo>
                  <a:pt x="427" y="949"/>
                </a:lnTo>
                <a:lnTo>
                  <a:pt x="427" y="949"/>
                </a:lnTo>
                <a:lnTo>
                  <a:pt x="431" y="953"/>
                </a:lnTo>
                <a:lnTo>
                  <a:pt x="438" y="962"/>
                </a:lnTo>
                <a:lnTo>
                  <a:pt x="456" y="981"/>
                </a:lnTo>
                <a:lnTo>
                  <a:pt x="481" y="1005"/>
                </a:lnTo>
                <a:lnTo>
                  <a:pt x="481" y="1005"/>
                </a:lnTo>
                <a:lnTo>
                  <a:pt x="497" y="1027"/>
                </a:lnTo>
                <a:lnTo>
                  <a:pt x="519" y="1057"/>
                </a:lnTo>
                <a:lnTo>
                  <a:pt x="519" y="1057"/>
                </a:lnTo>
                <a:lnTo>
                  <a:pt x="540" y="1079"/>
                </a:lnTo>
                <a:lnTo>
                  <a:pt x="555" y="1094"/>
                </a:lnTo>
                <a:lnTo>
                  <a:pt x="555" y="1094"/>
                </a:lnTo>
                <a:lnTo>
                  <a:pt x="556" y="1100"/>
                </a:lnTo>
                <a:lnTo>
                  <a:pt x="560" y="1115"/>
                </a:lnTo>
                <a:lnTo>
                  <a:pt x="561" y="1133"/>
                </a:lnTo>
                <a:lnTo>
                  <a:pt x="561" y="1142"/>
                </a:lnTo>
                <a:lnTo>
                  <a:pt x="559" y="1149"/>
                </a:lnTo>
                <a:lnTo>
                  <a:pt x="559" y="1149"/>
                </a:lnTo>
                <a:lnTo>
                  <a:pt x="556" y="1154"/>
                </a:lnTo>
                <a:lnTo>
                  <a:pt x="551" y="1160"/>
                </a:lnTo>
                <a:lnTo>
                  <a:pt x="546" y="1164"/>
                </a:lnTo>
                <a:lnTo>
                  <a:pt x="540" y="1167"/>
                </a:lnTo>
                <a:lnTo>
                  <a:pt x="528" y="1174"/>
                </a:lnTo>
                <a:lnTo>
                  <a:pt x="517" y="1177"/>
                </a:lnTo>
                <a:lnTo>
                  <a:pt x="517" y="1177"/>
                </a:lnTo>
                <a:lnTo>
                  <a:pt x="508" y="1180"/>
                </a:lnTo>
                <a:lnTo>
                  <a:pt x="502" y="1183"/>
                </a:lnTo>
                <a:lnTo>
                  <a:pt x="501" y="1185"/>
                </a:lnTo>
                <a:lnTo>
                  <a:pt x="500" y="1187"/>
                </a:lnTo>
                <a:lnTo>
                  <a:pt x="501" y="1190"/>
                </a:lnTo>
                <a:lnTo>
                  <a:pt x="502" y="1192"/>
                </a:lnTo>
                <a:lnTo>
                  <a:pt x="502" y="1192"/>
                </a:lnTo>
                <a:lnTo>
                  <a:pt x="506" y="1193"/>
                </a:lnTo>
                <a:lnTo>
                  <a:pt x="511" y="1195"/>
                </a:lnTo>
                <a:lnTo>
                  <a:pt x="522" y="1195"/>
                </a:lnTo>
                <a:lnTo>
                  <a:pt x="538" y="1193"/>
                </a:lnTo>
                <a:lnTo>
                  <a:pt x="538" y="1193"/>
                </a:lnTo>
                <a:lnTo>
                  <a:pt x="591" y="1193"/>
                </a:lnTo>
                <a:lnTo>
                  <a:pt x="591" y="1193"/>
                </a:lnTo>
                <a:lnTo>
                  <a:pt x="608" y="1192"/>
                </a:lnTo>
                <a:lnTo>
                  <a:pt x="618" y="1191"/>
                </a:lnTo>
                <a:lnTo>
                  <a:pt x="618" y="1191"/>
                </a:lnTo>
                <a:lnTo>
                  <a:pt x="621" y="1188"/>
                </a:lnTo>
                <a:lnTo>
                  <a:pt x="624" y="1187"/>
                </a:lnTo>
                <a:lnTo>
                  <a:pt x="629" y="1181"/>
                </a:lnTo>
                <a:lnTo>
                  <a:pt x="634" y="1174"/>
                </a:lnTo>
                <a:lnTo>
                  <a:pt x="655" y="1196"/>
                </a:lnTo>
                <a:lnTo>
                  <a:pt x="667" y="1192"/>
                </a:lnTo>
                <a:lnTo>
                  <a:pt x="667" y="1192"/>
                </a:lnTo>
                <a:lnTo>
                  <a:pt x="673" y="1209"/>
                </a:lnTo>
                <a:lnTo>
                  <a:pt x="688" y="1251"/>
                </a:lnTo>
                <a:lnTo>
                  <a:pt x="695" y="1274"/>
                </a:lnTo>
                <a:lnTo>
                  <a:pt x="701" y="1297"/>
                </a:lnTo>
                <a:lnTo>
                  <a:pt x="706" y="1315"/>
                </a:lnTo>
                <a:lnTo>
                  <a:pt x="708" y="1329"/>
                </a:lnTo>
                <a:lnTo>
                  <a:pt x="708" y="1329"/>
                </a:lnTo>
                <a:lnTo>
                  <a:pt x="708" y="1363"/>
                </a:lnTo>
                <a:lnTo>
                  <a:pt x="705" y="1377"/>
                </a:lnTo>
                <a:lnTo>
                  <a:pt x="704" y="1382"/>
                </a:lnTo>
                <a:lnTo>
                  <a:pt x="703" y="1385"/>
                </a:lnTo>
                <a:lnTo>
                  <a:pt x="703" y="1385"/>
                </a:lnTo>
                <a:lnTo>
                  <a:pt x="699" y="1389"/>
                </a:lnTo>
                <a:lnTo>
                  <a:pt x="690" y="1395"/>
                </a:lnTo>
                <a:lnTo>
                  <a:pt x="667" y="1409"/>
                </a:lnTo>
                <a:lnTo>
                  <a:pt x="644" y="1423"/>
                </a:lnTo>
                <a:lnTo>
                  <a:pt x="629" y="1433"/>
                </a:lnTo>
                <a:lnTo>
                  <a:pt x="629" y="1433"/>
                </a:lnTo>
                <a:lnTo>
                  <a:pt x="621" y="1441"/>
                </a:lnTo>
                <a:lnTo>
                  <a:pt x="616" y="1447"/>
                </a:lnTo>
                <a:lnTo>
                  <a:pt x="616" y="1450"/>
                </a:lnTo>
                <a:lnTo>
                  <a:pt x="616" y="1453"/>
                </a:lnTo>
                <a:lnTo>
                  <a:pt x="618" y="1455"/>
                </a:lnTo>
                <a:lnTo>
                  <a:pt x="623" y="1457"/>
                </a:lnTo>
                <a:lnTo>
                  <a:pt x="623" y="1457"/>
                </a:lnTo>
                <a:lnTo>
                  <a:pt x="628" y="1457"/>
                </a:lnTo>
                <a:lnTo>
                  <a:pt x="634" y="1455"/>
                </a:lnTo>
                <a:lnTo>
                  <a:pt x="646" y="1452"/>
                </a:lnTo>
                <a:lnTo>
                  <a:pt x="658" y="1447"/>
                </a:lnTo>
                <a:lnTo>
                  <a:pt x="663" y="1445"/>
                </a:lnTo>
                <a:lnTo>
                  <a:pt x="669" y="1444"/>
                </a:lnTo>
                <a:lnTo>
                  <a:pt x="669" y="1444"/>
                </a:lnTo>
                <a:lnTo>
                  <a:pt x="680" y="1443"/>
                </a:lnTo>
                <a:lnTo>
                  <a:pt x="693" y="1439"/>
                </a:lnTo>
                <a:lnTo>
                  <a:pt x="721" y="1432"/>
                </a:lnTo>
                <a:lnTo>
                  <a:pt x="721" y="1432"/>
                </a:lnTo>
                <a:lnTo>
                  <a:pt x="738" y="1429"/>
                </a:lnTo>
                <a:lnTo>
                  <a:pt x="754" y="1427"/>
                </a:lnTo>
                <a:lnTo>
                  <a:pt x="762" y="1425"/>
                </a:lnTo>
                <a:lnTo>
                  <a:pt x="769" y="1422"/>
                </a:lnTo>
                <a:lnTo>
                  <a:pt x="774" y="1417"/>
                </a:lnTo>
                <a:lnTo>
                  <a:pt x="778" y="1412"/>
                </a:lnTo>
                <a:lnTo>
                  <a:pt x="778" y="1412"/>
                </a:lnTo>
                <a:lnTo>
                  <a:pt x="786" y="1395"/>
                </a:lnTo>
                <a:lnTo>
                  <a:pt x="789" y="1390"/>
                </a:lnTo>
                <a:lnTo>
                  <a:pt x="788" y="1384"/>
                </a:lnTo>
                <a:lnTo>
                  <a:pt x="788" y="1384"/>
                </a:lnTo>
                <a:lnTo>
                  <a:pt x="784" y="1367"/>
                </a:lnTo>
                <a:lnTo>
                  <a:pt x="780" y="1345"/>
                </a:lnTo>
                <a:lnTo>
                  <a:pt x="780" y="1345"/>
                </a:lnTo>
                <a:lnTo>
                  <a:pt x="775" y="1319"/>
                </a:lnTo>
                <a:lnTo>
                  <a:pt x="772" y="1304"/>
                </a:lnTo>
                <a:lnTo>
                  <a:pt x="799" y="1324"/>
                </a:lnTo>
                <a:lnTo>
                  <a:pt x="852" y="1310"/>
                </a:lnTo>
                <a:lnTo>
                  <a:pt x="852" y="1310"/>
                </a:lnTo>
                <a:lnTo>
                  <a:pt x="849" y="1318"/>
                </a:lnTo>
                <a:lnTo>
                  <a:pt x="845" y="1322"/>
                </a:lnTo>
                <a:lnTo>
                  <a:pt x="842" y="1327"/>
                </a:lnTo>
                <a:lnTo>
                  <a:pt x="842" y="1327"/>
                </a:lnTo>
                <a:lnTo>
                  <a:pt x="834" y="1331"/>
                </a:lnTo>
                <a:lnTo>
                  <a:pt x="826" y="1336"/>
                </a:lnTo>
                <a:lnTo>
                  <a:pt x="823" y="1338"/>
                </a:lnTo>
                <a:lnTo>
                  <a:pt x="822" y="1341"/>
                </a:lnTo>
                <a:lnTo>
                  <a:pt x="822" y="1343"/>
                </a:lnTo>
                <a:lnTo>
                  <a:pt x="824" y="1346"/>
                </a:lnTo>
                <a:lnTo>
                  <a:pt x="824" y="1346"/>
                </a:lnTo>
                <a:lnTo>
                  <a:pt x="833" y="1350"/>
                </a:lnTo>
                <a:lnTo>
                  <a:pt x="842" y="1351"/>
                </a:lnTo>
                <a:lnTo>
                  <a:pt x="869" y="1356"/>
                </a:lnTo>
                <a:lnTo>
                  <a:pt x="869" y="1356"/>
                </a:lnTo>
                <a:lnTo>
                  <a:pt x="883" y="1358"/>
                </a:lnTo>
                <a:lnTo>
                  <a:pt x="893" y="1361"/>
                </a:lnTo>
                <a:lnTo>
                  <a:pt x="906" y="1361"/>
                </a:lnTo>
                <a:lnTo>
                  <a:pt x="925" y="1358"/>
                </a:lnTo>
                <a:lnTo>
                  <a:pt x="925" y="1358"/>
                </a:lnTo>
                <a:lnTo>
                  <a:pt x="947" y="1356"/>
                </a:lnTo>
                <a:lnTo>
                  <a:pt x="960" y="1356"/>
                </a:lnTo>
                <a:lnTo>
                  <a:pt x="965" y="1354"/>
                </a:lnTo>
                <a:lnTo>
                  <a:pt x="968" y="1353"/>
                </a:lnTo>
                <a:lnTo>
                  <a:pt x="973" y="1350"/>
                </a:lnTo>
                <a:lnTo>
                  <a:pt x="979" y="1345"/>
                </a:lnTo>
                <a:lnTo>
                  <a:pt x="979" y="1345"/>
                </a:lnTo>
                <a:lnTo>
                  <a:pt x="993" y="1332"/>
                </a:lnTo>
                <a:lnTo>
                  <a:pt x="1004" y="1320"/>
                </a:lnTo>
                <a:lnTo>
                  <a:pt x="1008" y="1314"/>
                </a:lnTo>
                <a:lnTo>
                  <a:pt x="1010" y="1308"/>
                </a:lnTo>
                <a:lnTo>
                  <a:pt x="1011" y="1303"/>
                </a:lnTo>
                <a:lnTo>
                  <a:pt x="1010" y="1298"/>
                </a:lnTo>
                <a:lnTo>
                  <a:pt x="1010" y="1298"/>
                </a:lnTo>
                <a:lnTo>
                  <a:pt x="1009" y="1294"/>
                </a:lnTo>
                <a:lnTo>
                  <a:pt x="1009" y="1292"/>
                </a:lnTo>
                <a:lnTo>
                  <a:pt x="1011" y="1289"/>
                </a:lnTo>
                <a:lnTo>
                  <a:pt x="1010" y="1288"/>
                </a:lnTo>
                <a:lnTo>
                  <a:pt x="1009" y="1287"/>
                </a:lnTo>
                <a:lnTo>
                  <a:pt x="995" y="1278"/>
                </a:lnTo>
                <a:lnTo>
                  <a:pt x="995" y="1278"/>
                </a:lnTo>
                <a:lnTo>
                  <a:pt x="972" y="1262"/>
                </a:lnTo>
                <a:lnTo>
                  <a:pt x="947" y="1244"/>
                </a:lnTo>
                <a:lnTo>
                  <a:pt x="920" y="1223"/>
                </a:lnTo>
                <a:lnTo>
                  <a:pt x="920" y="1223"/>
                </a:lnTo>
                <a:lnTo>
                  <a:pt x="922" y="1220"/>
                </a:lnTo>
                <a:lnTo>
                  <a:pt x="925" y="1214"/>
                </a:lnTo>
                <a:lnTo>
                  <a:pt x="927" y="1212"/>
                </a:lnTo>
                <a:lnTo>
                  <a:pt x="927" y="1208"/>
                </a:lnTo>
                <a:lnTo>
                  <a:pt x="924" y="1206"/>
                </a:lnTo>
                <a:lnTo>
                  <a:pt x="922" y="1203"/>
                </a:lnTo>
                <a:lnTo>
                  <a:pt x="922" y="1203"/>
                </a:lnTo>
                <a:lnTo>
                  <a:pt x="914" y="1199"/>
                </a:lnTo>
                <a:lnTo>
                  <a:pt x="902" y="1190"/>
                </a:lnTo>
                <a:lnTo>
                  <a:pt x="869" y="1161"/>
                </a:lnTo>
                <a:lnTo>
                  <a:pt x="837" y="1132"/>
                </a:lnTo>
                <a:lnTo>
                  <a:pt x="820" y="1115"/>
                </a:lnTo>
                <a:lnTo>
                  <a:pt x="820" y="1115"/>
                </a:lnTo>
                <a:lnTo>
                  <a:pt x="802" y="1099"/>
                </a:lnTo>
                <a:lnTo>
                  <a:pt x="769" y="1072"/>
                </a:lnTo>
                <a:lnTo>
                  <a:pt x="725" y="1033"/>
                </a:lnTo>
                <a:lnTo>
                  <a:pt x="711" y="967"/>
                </a:lnTo>
                <a:lnTo>
                  <a:pt x="711" y="967"/>
                </a:lnTo>
                <a:lnTo>
                  <a:pt x="769" y="1025"/>
                </a:lnTo>
                <a:lnTo>
                  <a:pt x="810" y="1065"/>
                </a:lnTo>
                <a:lnTo>
                  <a:pt x="829" y="1085"/>
                </a:lnTo>
                <a:lnTo>
                  <a:pt x="829" y="1085"/>
                </a:lnTo>
                <a:lnTo>
                  <a:pt x="833" y="1090"/>
                </a:lnTo>
                <a:lnTo>
                  <a:pt x="840" y="1096"/>
                </a:lnTo>
                <a:lnTo>
                  <a:pt x="849" y="1104"/>
                </a:lnTo>
                <a:lnTo>
                  <a:pt x="891" y="1099"/>
                </a:lnTo>
                <a:lnTo>
                  <a:pt x="955" y="1159"/>
                </a:lnTo>
                <a:lnTo>
                  <a:pt x="955" y="1159"/>
                </a:lnTo>
                <a:lnTo>
                  <a:pt x="947" y="1179"/>
                </a:lnTo>
                <a:lnTo>
                  <a:pt x="943" y="1192"/>
                </a:lnTo>
                <a:lnTo>
                  <a:pt x="940" y="1199"/>
                </a:lnTo>
                <a:lnTo>
                  <a:pt x="940" y="1199"/>
                </a:lnTo>
                <a:lnTo>
                  <a:pt x="940" y="1201"/>
                </a:lnTo>
                <a:lnTo>
                  <a:pt x="939" y="1203"/>
                </a:lnTo>
                <a:lnTo>
                  <a:pt x="935" y="1206"/>
                </a:lnTo>
                <a:lnTo>
                  <a:pt x="934" y="1208"/>
                </a:lnTo>
                <a:lnTo>
                  <a:pt x="933" y="1209"/>
                </a:lnTo>
                <a:lnTo>
                  <a:pt x="934" y="1212"/>
                </a:lnTo>
                <a:lnTo>
                  <a:pt x="936" y="1214"/>
                </a:lnTo>
                <a:lnTo>
                  <a:pt x="936" y="1214"/>
                </a:lnTo>
                <a:lnTo>
                  <a:pt x="943" y="1218"/>
                </a:lnTo>
                <a:lnTo>
                  <a:pt x="949" y="1219"/>
                </a:lnTo>
                <a:lnTo>
                  <a:pt x="956" y="1219"/>
                </a:lnTo>
                <a:lnTo>
                  <a:pt x="966" y="1217"/>
                </a:lnTo>
                <a:lnTo>
                  <a:pt x="966" y="1217"/>
                </a:lnTo>
                <a:lnTo>
                  <a:pt x="979" y="1215"/>
                </a:lnTo>
                <a:lnTo>
                  <a:pt x="994" y="1215"/>
                </a:lnTo>
                <a:lnTo>
                  <a:pt x="1002" y="1214"/>
                </a:lnTo>
                <a:lnTo>
                  <a:pt x="1009" y="1213"/>
                </a:lnTo>
                <a:lnTo>
                  <a:pt x="1015" y="1211"/>
                </a:lnTo>
                <a:lnTo>
                  <a:pt x="1023" y="1207"/>
                </a:lnTo>
                <a:lnTo>
                  <a:pt x="1023" y="1207"/>
                </a:lnTo>
                <a:lnTo>
                  <a:pt x="1027" y="1202"/>
                </a:lnTo>
                <a:lnTo>
                  <a:pt x="1031" y="1196"/>
                </a:lnTo>
                <a:lnTo>
                  <a:pt x="1034" y="1191"/>
                </a:lnTo>
                <a:lnTo>
                  <a:pt x="1034" y="1185"/>
                </a:lnTo>
                <a:lnTo>
                  <a:pt x="1032" y="1177"/>
                </a:lnTo>
                <a:lnTo>
                  <a:pt x="1030" y="1171"/>
                </a:lnTo>
                <a:lnTo>
                  <a:pt x="1026" y="1165"/>
                </a:lnTo>
                <a:lnTo>
                  <a:pt x="1023" y="1158"/>
                </a:lnTo>
                <a:lnTo>
                  <a:pt x="1023" y="1158"/>
                </a:lnTo>
                <a:lnTo>
                  <a:pt x="1014" y="1147"/>
                </a:lnTo>
                <a:lnTo>
                  <a:pt x="1004" y="1137"/>
                </a:lnTo>
                <a:lnTo>
                  <a:pt x="997" y="1127"/>
                </a:lnTo>
                <a:lnTo>
                  <a:pt x="989" y="1116"/>
                </a:lnTo>
                <a:lnTo>
                  <a:pt x="989" y="1116"/>
                </a:lnTo>
                <a:lnTo>
                  <a:pt x="984" y="1110"/>
                </a:lnTo>
                <a:lnTo>
                  <a:pt x="977" y="1102"/>
                </a:lnTo>
                <a:lnTo>
                  <a:pt x="959" y="1084"/>
                </a:lnTo>
                <a:lnTo>
                  <a:pt x="936" y="1063"/>
                </a:lnTo>
                <a:lnTo>
                  <a:pt x="945" y="1051"/>
                </a:lnTo>
                <a:lnTo>
                  <a:pt x="945" y="1051"/>
                </a:lnTo>
                <a:lnTo>
                  <a:pt x="929" y="1026"/>
                </a:lnTo>
                <a:lnTo>
                  <a:pt x="917" y="1008"/>
                </a:lnTo>
                <a:lnTo>
                  <a:pt x="909" y="995"/>
                </a:lnTo>
                <a:lnTo>
                  <a:pt x="909" y="995"/>
                </a:lnTo>
                <a:lnTo>
                  <a:pt x="882" y="946"/>
                </a:lnTo>
                <a:lnTo>
                  <a:pt x="859" y="903"/>
                </a:lnTo>
                <a:lnTo>
                  <a:pt x="848" y="877"/>
                </a:lnTo>
                <a:lnTo>
                  <a:pt x="848" y="877"/>
                </a:lnTo>
                <a:lnTo>
                  <a:pt x="864" y="791"/>
                </a:lnTo>
                <a:lnTo>
                  <a:pt x="875" y="723"/>
                </a:lnTo>
                <a:lnTo>
                  <a:pt x="879" y="696"/>
                </a:lnTo>
                <a:lnTo>
                  <a:pt x="880" y="677"/>
                </a:lnTo>
                <a:lnTo>
                  <a:pt x="880" y="677"/>
                </a:lnTo>
                <a:lnTo>
                  <a:pt x="880" y="663"/>
                </a:lnTo>
                <a:lnTo>
                  <a:pt x="879" y="650"/>
                </a:lnTo>
                <a:lnTo>
                  <a:pt x="875" y="624"/>
                </a:lnTo>
                <a:lnTo>
                  <a:pt x="870" y="604"/>
                </a:lnTo>
                <a:lnTo>
                  <a:pt x="866" y="595"/>
                </a:lnTo>
                <a:lnTo>
                  <a:pt x="866" y="595"/>
                </a:lnTo>
                <a:lnTo>
                  <a:pt x="864" y="586"/>
                </a:lnTo>
                <a:lnTo>
                  <a:pt x="863" y="578"/>
                </a:lnTo>
                <a:lnTo>
                  <a:pt x="871" y="556"/>
                </a:lnTo>
                <a:lnTo>
                  <a:pt x="871" y="556"/>
                </a:lnTo>
                <a:lnTo>
                  <a:pt x="870" y="554"/>
                </a:lnTo>
                <a:lnTo>
                  <a:pt x="869" y="545"/>
                </a:lnTo>
                <a:lnTo>
                  <a:pt x="864" y="530"/>
                </a:lnTo>
                <a:lnTo>
                  <a:pt x="859" y="520"/>
                </a:lnTo>
                <a:lnTo>
                  <a:pt x="852" y="509"/>
                </a:lnTo>
                <a:lnTo>
                  <a:pt x="852" y="509"/>
                </a:lnTo>
                <a:lnTo>
                  <a:pt x="838" y="488"/>
                </a:lnTo>
                <a:lnTo>
                  <a:pt x="828" y="474"/>
                </a:lnTo>
                <a:lnTo>
                  <a:pt x="821" y="465"/>
                </a:lnTo>
                <a:lnTo>
                  <a:pt x="817" y="463"/>
                </a:lnTo>
                <a:lnTo>
                  <a:pt x="817" y="463"/>
                </a:lnTo>
                <a:lnTo>
                  <a:pt x="802" y="454"/>
                </a:lnTo>
                <a:lnTo>
                  <a:pt x="791" y="448"/>
                </a:lnTo>
                <a:lnTo>
                  <a:pt x="786" y="423"/>
                </a:lnTo>
                <a:lnTo>
                  <a:pt x="786" y="423"/>
                </a:lnTo>
                <a:lnTo>
                  <a:pt x="762" y="384"/>
                </a:lnTo>
                <a:lnTo>
                  <a:pt x="741" y="349"/>
                </a:lnTo>
                <a:lnTo>
                  <a:pt x="732" y="332"/>
                </a:lnTo>
                <a:lnTo>
                  <a:pt x="726" y="317"/>
                </a:lnTo>
                <a:lnTo>
                  <a:pt x="726" y="317"/>
                </a:lnTo>
                <a:lnTo>
                  <a:pt x="717" y="300"/>
                </a:lnTo>
                <a:lnTo>
                  <a:pt x="706" y="279"/>
                </a:lnTo>
                <a:lnTo>
                  <a:pt x="679" y="230"/>
                </a:lnTo>
                <a:lnTo>
                  <a:pt x="653" y="186"/>
                </a:lnTo>
                <a:lnTo>
                  <a:pt x="639" y="163"/>
                </a:lnTo>
                <a:lnTo>
                  <a:pt x="639" y="163"/>
                </a:lnTo>
                <a:lnTo>
                  <a:pt x="628" y="151"/>
                </a:lnTo>
                <a:lnTo>
                  <a:pt x="610" y="137"/>
                </a:lnTo>
                <a:lnTo>
                  <a:pt x="586" y="118"/>
                </a:lnTo>
                <a:lnTo>
                  <a:pt x="586" y="118"/>
                </a:lnTo>
                <a:lnTo>
                  <a:pt x="564" y="111"/>
                </a:lnTo>
                <a:lnTo>
                  <a:pt x="546" y="105"/>
                </a:lnTo>
                <a:lnTo>
                  <a:pt x="530" y="101"/>
                </a:lnTo>
                <a:lnTo>
                  <a:pt x="530" y="101"/>
                </a:lnTo>
                <a:lnTo>
                  <a:pt x="512" y="99"/>
                </a:lnTo>
                <a:lnTo>
                  <a:pt x="506" y="97"/>
                </a:lnTo>
                <a:lnTo>
                  <a:pt x="504" y="97"/>
                </a:lnTo>
                <a:lnTo>
                  <a:pt x="504" y="96"/>
                </a:lnTo>
                <a:lnTo>
                  <a:pt x="504" y="96"/>
                </a:lnTo>
                <a:lnTo>
                  <a:pt x="502" y="94"/>
                </a:lnTo>
                <a:lnTo>
                  <a:pt x="498" y="90"/>
                </a:lnTo>
                <a:lnTo>
                  <a:pt x="487" y="83"/>
                </a:lnTo>
                <a:lnTo>
                  <a:pt x="471" y="73"/>
                </a:lnTo>
                <a:lnTo>
                  <a:pt x="444" y="74"/>
                </a:lnTo>
                <a:lnTo>
                  <a:pt x="444" y="74"/>
                </a:lnTo>
                <a:lnTo>
                  <a:pt x="440" y="52"/>
                </a:lnTo>
                <a:lnTo>
                  <a:pt x="437" y="36"/>
                </a:lnTo>
                <a:lnTo>
                  <a:pt x="436" y="30"/>
                </a:lnTo>
                <a:lnTo>
                  <a:pt x="434" y="26"/>
                </a:lnTo>
                <a:lnTo>
                  <a:pt x="434" y="26"/>
                </a:lnTo>
                <a:lnTo>
                  <a:pt x="427" y="20"/>
                </a:lnTo>
                <a:lnTo>
                  <a:pt x="416" y="12"/>
                </a:lnTo>
                <a:lnTo>
                  <a:pt x="402" y="6"/>
                </a:lnTo>
                <a:lnTo>
                  <a:pt x="397" y="4"/>
                </a:lnTo>
                <a:lnTo>
                  <a:pt x="392" y="3"/>
                </a:lnTo>
                <a:lnTo>
                  <a:pt x="392" y="3"/>
                </a:lnTo>
                <a:lnTo>
                  <a:pt x="367" y="1"/>
                </a:lnTo>
                <a:lnTo>
                  <a:pt x="352" y="0"/>
                </a:lnTo>
                <a:lnTo>
                  <a:pt x="344" y="0"/>
                </a:lnTo>
                <a:lnTo>
                  <a:pt x="344" y="0"/>
                </a:lnTo>
                <a:lnTo>
                  <a:pt x="328" y="6"/>
                </a:lnTo>
                <a:lnTo>
                  <a:pt x="317" y="11"/>
                </a:lnTo>
                <a:lnTo>
                  <a:pt x="317" y="11"/>
                </a:lnTo>
                <a:lnTo>
                  <a:pt x="306" y="27"/>
                </a:lnTo>
                <a:lnTo>
                  <a:pt x="298" y="40"/>
                </a:lnTo>
                <a:lnTo>
                  <a:pt x="293" y="46"/>
                </a:lnTo>
                <a:lnTo>
                  <a:pt x="288" y="51"/>
                </a:lnTo>
                <a:lnTo>
                  <a:pt x="288" y="51"/>
                </a:lnTo>
                <a:lnTo>
                  <a:pt x="280" y="57"/>
                </a:lnTo>
                <a:lnTo>
                  <a:pt x="276" y="60"/>
                </a:lnTo>
                <a:lnTo>
                  <a:pt x="273" y="64"/>
                </a:lnTo>
                <a:lnTo>
                  <a:pt x="273" y="68"/>
                </a:lnTo>
                <a:lnTo>
                  <a:pt x="273" y="68"/>
                </a:lnTo>
                <a:lnTo>
                  <a:pt x="273" y="71"/>
                </a:lnTo>
                <a:lnTo>
                  <a:pt x="274" y="75"/>
                </a:lnTo>
                <a:lnTo>
                  <a:pt x="276" y="79"/>
                </a:lnTo>
                <a:lnTo>
                  <a:pt x="277" y="83"/>
                </a:lnTo>
                <a:lnTo>
                  <a:pt x="277" y="83"/>
                </a:lnTo>
                <a:lnTo>
                  <a:pt x="278" y="87"/>
                </a:lnTo>
                <a:lnTo>
                  <a:pt x="279" y="90"/>
                </a:lnTo>
                <a:lnTo>
                  <a:pt x="279" y="94"/>
                </a:lnTo>
                <a:lnTo>
                  <a:pt x="279" y="94"/>
                </a:lnTo>
                <a:lnTo>
                  <a:pt x="279" y="100"/>
                </a:lnTo>
                <a:lnTo>
                  <a:pt x="279" y="103"/>
                </a:lnTo>
                <a:lnTo>
                  <a:pt x="280" y="105"/>
                </a:lnTo>
                <a:lnTo>
                  <a:pt x="280" y="105"/>
                </a:lnTo>
                <a:lnTo>
                  <a:pt x="289" y="112"/>
                </a:lnTo>
                <a:lnTo>
                  <a:pt x="294" y="117"/>
                </a:lnTo>
                <a:lnTo>
                  <a:pt x="303" y="129"/>
                </a:lnTo>
                <a:lnTo>
                  <a:pt x="303" y="129"/>
                </a:lnTo>
                <a:lnTo>
                  <a:pt x="309" y="137"/>
                </a:lnTo>
                <a:lnTo>
                  <a:pt x="314" y="143"/>
                </a:lnTo>
                <a:lnTo>
                  <a:pt x="317" y="148"/>
                </a:lnTo>
                <a:lnTo>
                  <a:pt x="317" y="148"/>
                </a:lnTo>
                <a:lnTo>
                  <a:pt x="320" y="154"/>
                </a:lnTo>
                <a:lnTo>
                  <a:pt x="324" y="160"/>
                </a:lnTo>
                <a:lnTo>
                  <a:pt x="330" y="167"/>
                </a:lnTo>
                <a:lnTo>
                  <a:pt x="330" y="167"/>
                </a:lnTo>
                <a:lnTo>
                  <a:pt x="330" y="170"/>
                </a:lnTo>
                <a:lnTo>
                  <a:pt x="331" y="172"/>
                </a:lnTo>
                <a:lnTo>
                  <a:pt x="333" y="176"/>
                </a:lnTo>
                <a:lnTo>
                  <a:pt x="341" y="187"/>
                </a:lnTo>
                <a:lnTo>
                  <a:pt x="331" y="204"/>
                </a:lnTo>
                <a:lnTo>
                  <a:pt x="331" y="217"/>
                </a:lnTo>
                <a:lnTo>
                  <a:pt x="331" y="235"/>
                </a:lnTo>
                <a:lnTo>
                  <a:pt x="331" y="279"/>
                </a:lnTo>
                <a:lnTo>
                  <a:pt x="331" y="279"/>
                </a:lnTo>
                <a:lnTo>
                  <a:pt x="330" y="306"/>
                </a:lnTo>
                <a:lnTo>
                  <a:pt x="330" y="306"/>
                </a:lnTo>
                <a:lnTo>
                  <a:pt x="327" y="309"/>
                </a:lnTo>
                <a:lnTo>
                  <a:pt x="325" y="311"/>
                </a:lnTo>
                <a:lnTo>
                  <a:pt x="321" y="314"/>
                </a:lnTo>
                <a:lnTo>
                  <a:pt x="321" y="314"/>
                </a:lnTo>
                <a:lnTo>
                  <a:pt x="316" y="314"/>
                </a:lnTo>
                <a:lnTo>
                  <a:pt x="309" y="313"/>
                </a:lnTo>
                <a:lnTo>
                  <a:pt x="303" y="313"/>
                </a:lnTo>
                <a:lnTo>
                  <a:pt x="299" y="313"/>
                </a:lnTo>
                <a:lnTo>
                  <a:pt x="296" y="315"/>
                </a:lnTo>
                <a:lnTo>
                  <a:pt x="296" y="315"/>
                </a:lnTo>
                <a:lnTo>
                  <a:pt x="294" y="316"/>
                </a:lnTo>
                <a:lnTo>
                  <a:pt x="288" y="317"/>
                </a:lnTo>
                <a:lnTo>
                  <a:pt x="274" y="319"/>
                </a:lnTo>
                <a:lnTo>
                  <a:pt x="256" y="319"/>
                </a:lnTo>
                <a:lnTo>
                  <a:pt x="241" y="324"/>
                </a:lnTo>
                <a:lnTo>
                  <a:pt x="241" y="324"/>
                </a:lnTo>
                <a:lnTo>
                  <a:pt x="230" y="327"/>
                </a:lnTo>
                <a:lnTo>
                  <a:pt x="223" y="331"/>
                </a:lnTo>
                <a:lnTo>
                  <a:pt x="220" y="333"/>
                </a:lnTo>
                <a:lnTo>
                  <a:pt x="219" y="335"/>
                </a:lnTo>
                <a:lnTo>
                  <a:pt x="219" y="335"/>
                </a:lnTo>
                <a:lnTo>
                  <a:pt x="218" y="337"/>
                </a:lnTo>
                <a:lnTo>
                  <a:pt x="217" y="340"/>
                </a:lnTo>
                <a:lnTo>
                  <a:pt x="215" y="342"/>
                </a:lnTo>
                <a:lnTo>
                  <a:pt x="218" y="345"/>
                </a:lnTo>
                <a:lnTo>
                  <a:pt x="218" y="345"/>
                </a:lnTo>
                <a:lnTo>
                  <a:pt x="224" y="349"/>
                </a:lnTo>
                <a:lnTo>
                  <a:pt x="226" y="353"/>
                </a:lnTo>
                <a:lnTo>
                  <a:pt x="228" y="354"/>
                </a:lnTo>
                <a:lnTo>
                  <a:pt x="228" y="354"/>
                </a:lnTo>
                <a:lnTo>
                  <a:pt x="224" y="364"/>
                </a:lnTo>
                <a:lnTo>
                  <a:pt x="220" y="372"/>
                </a:lnTo>
                <a:lnTo>
                  <a:pt x="220" y="372"/>
                </a:lnTo>
                <a:lnTo>
                  <a:pt x="212" y="375"/>
                </a:lnTo>
                <a:lnTo>
                  <a:pt x="204" y="380"/>
                </a:lnTo>
                <a:lnTo>
                  <a:pt x="202" y="383"/>
                </a:lnTo>
                <a:lnTo>
                  <a:pt x="201" y="386"/>
                </a:lnTo>
                <a:lnTo>
                  <a:pt x="201" y="386"/>
                </a:lnTo>
                <a:lnTo>
                  <a:pt x="198" y="390"/>
                </a:lnTo>
                <a:lnTo>
                  <a:pt x="197" y="391"/>
                </a:lnTo>
                <a:lnTo>
                  <a:pt x="196" y="393"/>
                </a:lnTo>
                <a:lnTo>
                  <a:pt x="194" y="397"/>
                </a:lnTo>
                <a:lnTo>
                  <a:pt x="194" y="397"/>
                </a:lnTo>
                <a:lnTo>
                  <a:pt x="196" y="405"/>
                </a:lnTo>
                <a:lnTo>
                  <a:pt x="197" y="411"/>
                </a:lnTo>
                <a:lnTo>
                  <a:pt x="198" y="416"/>
                </a:lnTo>
                <a:lnTo>
                  <a:pt x="199" y="420"/>
                </a:lnTo>
                <a:lnTo>
                  <a:pt x="199" y="439"/>
                </a:lnTo>
                <a:lnTo>
                  <a:pt x="199" y="439"/>
                </a:lnTo>
                <a:lnTo>
                  <a:pt x="202" y="468"/>
                </a:lnTo>
                <a:lnTo>
                  <a:pt x="202" y="468"/>
                </a:lnTo>
                <a:lnTo>
                  <a:pt x="202" y="471"/>
                </a:lnTo>
                <a:lnTo>
                  <a:pt x="202" y="479"/>
                </a:lnTo>
                <a:lnTo>
                  <a:pt x="201" y="484"/>
                </a:lnTo>
                <a:lnTo>
                  <a:pt x="199" y="486"/>
                </a:lnTo>
                <a:lnTo>
                  <a:pt x="198" y="488"/>
                </a:lnTo>
                <a:lnTo>
                  <a:pt x="194" y="490"/>
                </a:lnTo>
                <a:lnTo>
                  <a:pt x="194" y="490"/>
                </a:lnTo>
                <a:close/>
                <a:moveTo>
                  <a:pt x="480" y="390"/>
                </a:moveTo>
                <a:lnTo>
                  <a:pt x="480" y="390"/>
                </a:lnTo>
                <a:lnTo>
                  <a:pt x="523" y="450"/>
                </a:lnTo>
                <a:lnTo>
                  <a:pt x="523" y="450"/>
                </a:lnTo>
                <a:lnTo>
                  <a:pt x="533" y="463"/>
                </a:lnTo>
                <a:lnTo>
                  <a:pt x="541" y="474"/>
                </a:lnTo>
                <a:lnTo>
                  <a:pt x="544" y="477"/>
                </a:lnTo>
                <a:lnTo>
                  <a:pt x="546" y="482"/>
                </a:lnTo>
                <a:lnTo>
                  <a:pt x="548" y="487"/>
                </a:lnTo>
                <a:lnTo>
                  <a:pt x="546" y="492"/>
                </a:lnTo>
                <a:lnTo>
                  <a:pt x="546" y="492"/>
                </a:lnTo>
                <a:lnTo>
                  <a:pt x="541" y="516"/>
                </a:lnTo>
                <a:lnTo>
                  <a:pt x="541" y="516"/>
                </a:lnTo>
                <a:lnTo>
                  <a:pt x="530" y="520"/>
                </a:lnTo>
                <a:lnTo>
                  <a:pt x="523" y="525"/>
                </a:lnTo>
                <a:lnTo>
                  <a:pt x="520" y="528"/>
                </a:lnTo>
                <a:lnTo>
                  <a:pt x="522" y="530"/>
                </a:lnTo>
                <a:lnTo>
                  <a:pt x="522" y="530"/>
                </a:lnTo>
                <a:lnTo>
                  <a:pt x="525" y="539"/>
                </a:lnTo>
                <a:lnTo>
                  <a:pt x="528" y="543"/>
                </a:lnTo>
                <a:lnTo>
                  <a:pt x="534" y="543"/>
                </a:lnTo>
                <a:lnTo>
                  <a:pt x="534" y="543"/>
                </a:lnTo>
                <a:lnTo>
                  <a:pt x="544" y="541"/>
                </a:lnTo>
                <a:lnTo>
                  <a:pt x="556" y="538"/>
                </a:lnTo>
                <a:lnTo>
                  <a:pt x="572" y="533"/>
                </a:lnTo>
                <a:lnTo>
                  <a:pt x="572" y="555"/>
                </a:lnTo>
                <a:lnTo>
                  <a:pt x="572" y="555"/>
                </a:lnTo>
                <a:lnTo>
                  <a:pt x="572" y="560"/>
                </a:lnTo>
                <a:lnTo>
                  <a:pt x="571" y="564"/>
                </a:lnTo>
                <a:lnTo>
                  <a:pt x="566" y="573"/>
                </a:lnTo>
                <a:lnTo>
                  <a:pt x="562" y="581"/>
                </a:lnTo>
                <a:lnTo>
                  <a:pt x="560" y="586"/>
                </a:lnTo>
                <a:lnTo>
                  <a:pt x="560" y="586"/>
                </a:lnTo>
                <a:lnTo>
                  <a:pt x="560" y="587"/>
                </a:lnTo>
                <a:lnTo>
                  <a:pt x="557" y="587"/>
                </a:lnTo>
                <a:lnTo>
                  <a:pt x="552" y="586"/>
                </a:lnTo>
                <a:lnTo>
                  <a:pt x="545" y="582"/>
                </a:lnTo>
                <a:lnTo>
                  <a:pt x="545" y="582"/>
                </a:lnTo>
                <a:lnTo>
                  <a:pt x="545" y="580"/>
                </a:lnTo>
                <a:lnTo>
                  <a:pt x="541" y="576"/>
                </a:lnTo>
                <a:lnTo>
                  <a:pt x="536" y="572"/>
                </a:lnTo>
                <a:lnTo>
                  <a:pt x="534" y="571"/>
                </a:lnTo>
                <a:lnTo>
                  <a:pt x="530" y="570"/>
                </a:lnTo>
                <a:lnTo>
                  <a:pt x="530" y="570"/>
                </a:lnTo>
                <a:lnTo>
                  <a:pt x="523" y="568"/>
                </a:lnTo>
                <a:lnTo>
                  <a:pt x="516" y="566"/>
                </a:lnTo>
                <a:lnTo>
                  <a:pt x="508" y="564"/>
                </a:lnTo>
                <a:lnTo>
                  <a:pt x="501" y="562"/>
                </a:lnTo>
                <a:lnTo>
                  <a:pt x="501" y="562"/>
                </a:lnTo>
                <a:lnTo>
                  <a:pt x="495" y="561"/>
                </a:lnTo>
                <a:lnTo>
                  <a:pt x="486" y="557"/>
                </a:lnTo>
                <a:lnTo>
                  <a:pt x="466" y="548"/>
                </a:lnTo>
                <a:lnTo>
                  <a:pt x="466" y="548"/>
                </a:lnTo>
                <a:lnTo>
                  <a:pt x="459" y="543"/>
                </a:lnTo>
                <a:lnTo>
                  <a:pt x="450" y="536"/>
                </a:lnTo>
                <a:lnTo>
                  <a:pt x="429" y="520"/>
                </a:lnTo>
                <a:lnTo>
                  <a:pt x="405" y="500"/>
                </a:lnTo>
                <a:lnTo>
                  <a:pt x="405" y="500"/>
                </a:lnTo>
                <a:lnTo>
                  <a:pt x="410" y="487"/>
                </a:lnTo>
                <a:lnTo>
                  <a:pt x="416" y="477"/>
                </a:lnTo>
                <a:lnTo>
                  <a:pt x="418" y="474"/>
                </a:lnTo>
                <a:lnTo>
                  <a:pt x="422" y="471"/>
                </a:lnTo>
                <a:lnTo>
                  <a:pt x="422" y="471"/>
                </a:lnTo>
                <a:lnTo>
                  <a:pt x="427" y="469"/>
                </a:lnTo>
                <a:lnTo>
                  <a:pt x="432" y="466"/>
                </a:lnTo>
                <a:lnTo>
                  <a:pt x="436" y="463"/>
                </a:lnTo>
                <a:lnTo>
                  <a:pt x="440" y="455"/>
                </a:lnTo>
                <a:lnTo>
                  <a:pt x="440" y="455"/>
                </a:lnTo>
                <a:lnTo>
                  <a:pt x="447" y="448"/>
                </a:lnTo>
                <a:lnTo>
                  <a:pt x="450" y="439"/>
                </a:lnTo>
                <a:lnTo>
                  <a:pt x="454" y="431"/>
                </a:lnTo>
                <a:lnTo>
                  <a:pt x="456" y="423"/>
                </a:lnTo>
                <a:lnTo>
                  <a:pt x="456" y="423"/>
                </a:lnTo>
                <a:lnTo>
                  <a:pt x="460" y="415"/>
                </a:lnTo>
                <a:lnTo>
                  <a:pt x="465" y="406"/>
                </a:lnTo>
                <a:lnTo>
                  <a:pt x="471" y="395"/>
                </a:lnTo>
                <a:lnTo>
                  <a:pt x="480" y="390"/>
                </a:lnTo>
                <a:close/>
              </a:path>
            </a:pathLst>
          </a:custGeom>
          <a:solidFill>
            <a:srgbClr val="000000">
              <a:alpha val="20000"/>
            </a:srgbClr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1827CF89-6AF2-4F9D-B9B4-FE750B19166D}"/>
              </a:ext>
            </a:extLst>
          </p:cNvPr>
          <p:cNvSpPr/>
          <p:nvPr/>
        </p:nvSpPr>
        <p:spPr bwMode="auto">
          <a:xfrm>
            <a:off x="495690" y="7275664"/>
            <a:ext cx="1371209" cy="220980"/>
          </a:xfrm>
          <a:prstGeom prst="roundRect">
            <a:avLst>
              <a:gd name="adj" fmla="val 50000"/>
            </a:avLst>
          </a:pr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日時</a:t>
            </a:r>
          </a:p>
        </p:txBody>
      </p:sp>
      <p:sp>
        <p:nvSpPr>
          <p:cNvPr id="23" name="四角形: 角を丸くする 22">
            <a:extLst>
              <a:ext uri="{FF2B5EF4-FFF2-40B4-BE49-F238E27FC236}">
                <a16:creationId xmlns:a16="http://schemas.microsoft.com/office/drawing/2014/main" id="{1CE23AD9-D24B-4467-831D-5768AB4B82F1}"/>
              </a:ext>
            </a:extLst>
          </p:cNvPr>
          <p:cNvSpPr/>
          <p:nvPr/>
        </p:nvSpPr>
        <p:spPr bwMode="auto">
          <a:xfrm>
            <a:off x="495690" y="8121484"/>
            <a:ext cx="1371209" cy="220980"/>
          </a:xfrm>
          <a:prstGeom prst="roundRect">
            <a:avLst>
              <a:gd name="adj" fmla="val 50000"/>
            </a:avLst>
          </a:pr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場所</a:t>
            </a:r>
          </a:p>
        </p:txBody>
      </p:sp>
      <p:sp>
        <p:nvSpPr>
          <p:cNvPr id="24" name="四角形: 角を丸くする 23">
            <a:extLst>
              <a:ext uri="{FF2B5EF4-FFF2-40B4-BE49-F238E27FC236}">
                <a16:creationId xmlns:a16="http://schemas.microsoft.com/office/drawing/2014/main" id="{3A3C9CFB-7986-417D-A013-85D9B6CCAD3F}"/>
              </a:ext>
            </a:extLst>
          </p:cNvPr>
          <p:cNvSpPr/>
          <p:nvPr/>
        </p:nvSpPr>
        <p:spPr bwMode="auto">
          <a:xfrm>
            <a:off x="495690" y="8456764"/>
            <a:ext cx="1371209" cy="220980"/>
          </a:xfrm>
          <a:prstGeom prst="roundRect">
            <a:avLst>
              <a:gd name="adj" fmla="val 50000"/>
            </a:avLst>
          </a:pr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対象</a:t>
            </a:r>
          </a:p>
        </p:txBody>
      </p:sp>
      <p:sp>
        <p:nvSpPr>
          <p:cNvPr id="25" name="四角形: 角を丸くする 24">
            <a:extLst>
              <a:ext uri="{FF2B5EF4-FFF2-40B4-BE49-F238E27FC236}">
                <a16:creationId xmlns:a16="http://schemas.microsoft.com/office/drawing/2014/main" id="{906F34A1-4A94-4007-9AD3-67259EDDAA55}"/>
              </a:ext>
            </a:extLst>
          </p:cNvPr>
          <p:cNvSpPr/>
          <p:nvPr/>
        </p:nvSpPr>
        <p:spPr bwMode="auto">
          <a:xfrm>
            <a:off x="495690" y="8776804"/>
            <a:ext cx="1371209" cy="220980"/>
          </a:xfrm>
          <a:prstGeom prst="roundRect">
            <a:avLst>
              <a:gd name="adj" fmla="val 50000"/>
            </a:avLst>
          </a:pr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費用</a:t>
            </a:r>
          </a:p>
        </p:txBody>
      </p:sp>
      <p:sp>
        <p:nvSpPr>
          <p:cNvPr id="26" name="四角形: 角を丸くする 25">
            <a:extLst>
              <a:ext uri="{FF2B5EF4-FFF2-40B4-BE49-F238E27FC236}">
                <a16:creationId xmlns:a16="http://schemas.microsoft.com/office/drawing/2014/main" id="{E8127E2E-FC45-4232-8EB2-DC96410AC160}"/>
              </a:ext>
            </a:extLst>
          </p:cNvPr>
          <p:cNvSpPr/>
          <p:nvPr/>
        </p:nvSpPr>
        <p:spPr bwMode="auto">
          <a:xfrm>
            <a:off x="495690" y="9081604"/>
            <a:ext cx="1371209" cy="220980"/>
          </a:xfrm>
          <a:prstGeom prst="roundRect">
            <a:avLst>
              <a:gd name="adj" fmla="val 50000"/>
            </a:avLst>
          </a:prstGeom>
          <a:solidFill>
            <a:srgbClr val="00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bg1"/>
                </a:solidFill>
                <a:latin typeface="+mj-ea"/>
                <a:ea typeface="+mj-ea"/>
              </a:rPr>
              <a:t>申込・お問合せ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0C6EDDC-EF37-436E-9630-A49EBDE1ECD0}"/>
              </a:ext>
            </a:extLst>
          </p:cNvPr>
          <p:cNvSpPr txBox="1"/>
          <p:nvPr/>
        </p:nvSpPr>
        <p:spPr>
          <a:xfrm>
            <a:off x="1912776" y="8075629"/>
            <a:ext cx="1620957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〇〇市〇〇体育館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7CE10036-9BA8-4D17-991B-123B311B11FA}"/>
              </a:ext>
            </a:extLst>
          </p:cNvPr>
          <p:cNvSpPr txBox="1"/>
          <p:nvPr/>
        </p:nvSpPr>
        <p:spPr>
          <a:xfrm>
            <a:off x="1912776" y="9052532"/>
            <a:ext cx="4195379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直接会場または電話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電話番号：０００－０００－００００　担当 田中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CE23E3E5-7C7D-47B1-8371-AC914CEBFB2F}"/>
              </a:ext>
            </a:extLst>
          </p:cNvPr>
          <p:cNvSpPr txBox="1"/>
          <p:nvPr/>
        </p:nvSpPr>
        <p:spPr>
          <a:xfrm>
            <a:off x="1912776" y="8399929"/>
            <a:ext cx="3595856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〇〇市在住または通勤・通学の小学生以上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23FD7613-35A5-4523-B9E7-2676DBD30D4C}"/>
              </a:ext>
            </a:extLst>
          </p:cNvPr>
          <p:cNvSpPr txBox="1"/>
          <p:nvPr/>
        </p:nvSpPr>
        <p:spPr>
          <a:xfrm>
            <a:off x="1912776" y="8717252"/>
            <a:ext cx="2698175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8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入会金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2000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円、月会費</a:t>
            </a: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3000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</a:t>
            </a:r>
          </a:p>
        </p:txBody>
      </p:sp>
      <p:sp>
        <p:nvSpPr>
          <p:cNvPr id="33" name="Freeform 6">
            <a:extLst>
              <a:ext uri="{FF2B5EF4-FFF2-40B4-BE49-F238E27FC236}">
                <a16:creationId xmlns:a16="http://schemas.microsoft.com/office/drawing/2014/main" id="{D097127B-0C92-4EA1-8E3F-26B1D9EE1766}"/>
              </a:ext>
            </a:extLst>
          </p:cNvPr>
          <p:cNvSpPr>
            <a:spLocks noEditPoints="1"/>
          </p:cNvSpPr>
          <p:nvPr/>
        </p:nvSpPr>
        <p:spPr bwMode="auto">
          <a:xfrm>
            <a:off x="3912682" y="3951282"/>
            <a:ext cx="2673660" cy="2886313"/>
          </a:xfrm>
          <a:custGeom>
            <a:avLst/>
            <a:gdLst>
              <a:gd name="T0" fmla="*/ 408 w 1295"/>
              <a:gd name="T1" fmla="*/ 99 h 1398"/>
              <a:gd name="T2" fmla="*/ 335 w 1295"/>
              <a:gd name="T3" fmla="*/ 165 h 1398"/>
              <a:gd name="T4" fmla="*/ 161 w 1295"/>
              <a:gd name="T5" fmla="*/ 366 h 1398"/>
              <a:gd name="T6" fmla="*/ 0 w 1295"/>
              <a:gd name="T7" fmla="*/ 550 h 1398"/>
              <a:gd name="T8" fmla="*/ 45 w 1295"/>
              <a:gd name="T9" fmla="*/ 657 h 1398"/>
              <a:gd name="T10" fmla="*/ 85 w 1295"/>
              <a:gd name="T11" fmla="*/ 1219 h 1398"/>
              <a:gd name="T12" fmla="*/ 116 w 1295"/>
              <a:gd name="T13" fmla="*/ 1395 h 1398"/>
              <a:gd name="T14" fmla="*/ 237 w 1295"/>
              <a:gd name="T15" fmla="*/ 1381 h 1398"/>
              <a:gd name="T16" fmla="*/ 194 w 1295"/>
              <a:gd name="T17" fmla="*/ 1344 h 1398"/>
              <a:gd name="T18" fmla="*/ 266 w 1295"/>
              <a:gd name="T19" fmla="*/ 1281 h 1398"/>
              <a:gd name="T20" fmla="*/ 287 w 1295"/>
              <a:gd name="T21" fmla="*/ 810 h 1398"/>
              <a:gd name="T22" fmla="*/ 418 w 1295"/>
              <a:gd name="T23" fmla="*/ 1089 h 1398"/>
              <a:gd name="T24" fmla="*/ 421 w 1295"/>
              <a:gd name="T25" fmla="*/ 1203 h 1398"/>
              <a:gd name="T26" fmla="*/ 380 w 1295"/>
              <a:gd name="T27" fmla="*/ 1183 h 1398"/>
              <a:gd name="T28" fmla="*/ 365 w 1295"/>
              <a:gd name="T29" fmla="*/ 1210 h 1398"/>
              <a:gd name="T30" fmla="*/ 452 w 1295"/>
              <a:gd name="T31" fmla="*/ 1319 h 1398"/>
              <a:gd name="T32" fmla="*/ 576 w 1295"/>
              <a:gd name="T33" fmla="*/ 1352 h 1398"/>
              <a:gd name="T34" fmla="*/ 664 w 1295"/>
              <a:gd name="T35" fmla="*/ 1338 h 1398"/>
              <a:gd name="T36" fmla="*/ 566 w 1295"/>
              <a:gd name="T37" fmla="*/ 1246 h 1398"/>
              <a:gd name="T38" fmla="*/ 838 w 1295"/>
              <a:gd name="T39" fmla="*/ 1004 h 1398"/>
              <a:gd name="T40" fmla="*/ 983 w 1295"/>
              <a:gd name="T41" fmla="*/ 935 h 1398"/>
              <a:gd name="T42" fmla="*/ 877 w 1295"/>
              <a:gd name="T43" fmla="*/ 1240 h 1398"/>
              <a:gd name="T44" fmla="*/ 907 w 1295"/>
              <a:gd name="T45" fmla="*/ 1361 h 1398"/>
              <a:gd name="T46" fmla="*/ 943 w 1295"/>
              <a:gd name="T47" fmla="*/ 1395 h 1398"/>
              <a:gd name="T48" fmla="*/ 983 w 1295"/>
              <a:gd name="T49" fmla="*/ 1366 h 1398"/>
              <a:gd name="T50" fmla="*/ 1088 w 1295"/>
              <a:gd name="T51" fmla="*/ 1107 h 1398"/>
              <a:gd name="T52" fmla="*/ 1280 w 1295"/>
              <a:gd name="T53" fmla="*/ 826 h 1398"/>
              <a:gd name="T54" fmla="*/ 1295 w 1295"/>
              <a:gd name="T55" fmla="*/ 561 h 1398"/>
              <a:gd name="T56" fmla="*/ 1234 w 1295"/>
              <a:gd name="T57" fmla="*/ 318 h 1398"/>
              <a:gd name="T58" fmla="*/ 1078 w 1295"/>
              <a:gd name="T59" fmla="*/ 146 h 1398"/>
              <a:gd name="T60" fmla="*/ 1053 w 1295"/>
              <a:gd name="T61" fmla="*/ 50 h 1398"/>
              <a:gd name="T62" fmla="*/ 963 w 1295"/>
              <a:gd name="T63" fmla="*/ 14 h 1398"/>
              <a:gd name="T64" fmla="*/ 870 w 1295"/>
              <a:gd name="T65" fmla="*/ 34 h 1398"/>
              <a:gd name="T66" fmla="*/ 850 w 1295"/>
              <a:gd name="T67" fmla="*/ 91 h 1398"/>
              <a:gd name="T68" fmla="*/ 860 w 1295"/>
              <a:gd name="T69" fmla="*/ 134 h 1398"/>
              <a:gd name="T70" fmla="*/ 786 w 1295"/>
              <a:gd name="T71" fmla="*/ 226 h 1398"/>
              <a:gd name="T72" fmla="*/ 758 w 1295"/>
              <a:gd name="T73" fmla="*/ 205 h 1398"/>
              <a:gd name="T74" fmla="*/ 797 w 1295"/>
              <a:gd name="T75" fmla="*/ 146 h 1398"/>
              <a:gd name="T76" fmla="*/ 749 w 1295"/>
              <a:gd name="T77" fmla="*/ 39 h 1398"/>
              <a:gd name="T78" fmla="*/ 646 w 1295"/>
              <a:gd name="T79" fmla="*/ 7 h 1398"/>
              <a:gd name="T80" fmla="*/ 624 w 1295"/>
              <a:gd name="T81" fmla="*/ 23 h 1398"/>
              <a:gd name="T82" fmla="*/ 421 w 1295"/>
              <a:gd name="T83" fmla="*/ 521 h 1398"/>
              <a:gd name="T84" fmla="*/ 495 w 1295"/>
              <a:gd name="T85" fmla="*/ 630 h 1398"/>
              <a:gd name="T86" fmla="*/ 555 w 1295"/>
              <a:gd name="T87" fmla="*/ 644 h 1398"/>
              <a:gd name="T88" fmla="*/ 639 w 1295"/>
              <a:gd name="T89" fmla="*/ 597 h 1398"/>
              <a:gd name="T90" fmla="*/ 720 w 1295"/>
              <a:gd name="T91" fmla="*/ 614 h 1398"/>
              <a:gd name="T92" fmla="*/ 804 w 1295"/>
              <a:gd name="T93" fmla="*/ 684 h 1398"/>
              <a:gd name="T94" fmla="*/ 847 w 1295"/>
              <a:gd name="T95" fmla="*/ 736 h 1398"/>
              <a:gd name="T96" fmla="*/ 628 w 1295"/>
              <a:gd name="T97" fmla="*/ 971 h 1398"/>
              <a:gd name="T98" fmla="*/ 463 w 1295"/>
              <a:gd name="T99" fmla="*/ 670 h 1398"/>
              <a:gd name="T100" fmla="*/ 402 w 1295"/>
              <a:gd name="T101" fmla="*/ 539 h 1398"/>
              <a:gd name="T102" fmla="*/ 682 w 1295"/>
              <a:gd name="T103" fmla="*/ 427 h 1398"/>
              <a:gd name="T104" fmla="*/ 648 w 1295"/>
              <a:gd name="T105" fmla="*/ 444 h 1398"/>
              <a:gd name="T106" fmla="*/ 575 w 1295"/>
              <a:gd name="T107" fmla="*/ 485 h 1398"/>
              <a:gd name="T108" fmla="*/ 596 w 1295"/>
              <a:gd name="T109" fmla="*/ 427 h 1398"/>
              <a:gd name="T110" fmla="*/ 784 w 1295"/>
              <a:gd name="T111" fmla="*/ 436 h 1398"/>
              <a:gd name="T112" fmla="*/ 736 w 1295"/>
              <a:gd name="T113" fmla="*/ 542 h 1398"/>
              <a:gd name="T114" fmla="*/ 710 w 1295"/>
              <a:gd name="T115" fmla="*/ 490 h 1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95" h="1398">
                <a:moveTo>
                  <a:pt x="591" y="59"/>
                </a:moveTo>
                <a:lnTo>
                  <a:pt x="591" y="59"/>
                </a:lnTo>
                <a:lnTo>
                  <a:pt x="580" y="58"/>
                </a:lnTo>
                <a:lnTo>
                  <a:pt x="554" y="56"/>
                </a:lnTo>
                <a:lnTo>
                  <a:pt x="538" y="55"/>
                </a:lnTo>
                <a:lnTo>
                  <a:pt x="523" y="56"/>
                </a:lnTo>
                <a:lnTo>
                  <a:pt x="509" y="57"/>
                </a:lnTo>
                <a:lnTo>
                  <a:pt x="498" y="61"/>
                </a:lnTo>
                <a:lnTo>
                  <a:pt x="498" y="61"/>
                </a:lnTo>
                <a:lnTo>
                  <a:pt x="438" y="87"/>
                </a:lnTo>
                <a:lnTo>
                  <a:pt x="408" y="99"/>
                </a:lnTo>
                <a:lnTo>
                  <a:pt x="399" y="104"/>
                </a:lnTo>
                <a:lnTo>
                  <a:pt x="394" y="107"/>
                </a:lnTo>
                <a:lnTo>
                  <a:pt x="394" y="107"/>
                </a:lnTo>
                <a:lnTo>
                  <a:pt x="385" y="115"/>
                </a:lnTo>
                <a:lnTo>
                  <a:pt x="370" y="127"/>
                </a:lnTo>
                <a:lnTo>
                  <a:pt x="354" y="139"/>
                </a:lnTo>
                <a:lnTo>
                  <a:pt x="348" y="146"/>
                </a:lnTo>
                <a:lnTo>
                  <a:pt x="346" y="150"/>
                </a:lnTo>
                <a:lnTo>
                  <a:pt x="346" y="150"/>
                </a:lnTo>
                <a:lnTo>
                  <a:pt x="341" y="157"/>
                </a:lnTo>
                <a:lnTo>
                  <a:pt x="335" y="165"/>
                </a:lnTo>
                <a:lnTo>
                  <a:pt x="314" y="187"/>
                </a:lnTo>
                <a:lnTo>
                  <a:pt x="294" y="210"/>
                </a:lnTo>
                <a:lnTo>
                  <a:pt x="282" y="223"/>
                </a:lnTo>
                <a:lnTo>
                  <a:pt x="282" y="223"/>
                </a:lnTo>
                <a:lnTo>
                  <a:pt x="260" y="249"/>
                </a:lnTo>
                <a:lnTo>
                  <a:pt x="219" y="294"/>
                </a:lnTo>
                <a:lnTo>
                  <a:pt x="180" y="340"/>
                </a:lnTo>
                <a:lnTo>
                  <a:pt x="167" y="356"/>
                </a:lnTo>
                <a:lnTo>
                  <a:pt x="162" y="363"/>
                </a:lnTo>
                <a:lnTo>
                  <a:pt x="162" y="363"/>
                </a:lnTo>
                <a:lnTo>
                  <a:pt x="161" y="366"/>
                </a:lnTo>
                <a:lnTo>
                  <a:pt x="157" y="371"/>
                </a:lnTo>
                <a:lnTo>
                  <a:pt x="149" y="379"/>
                </a:lnTo>
                <a:lnTo>
                  <a:pt x="135" y="392"/>
                </a:lnTo>
                <a:lnTo>
                  <a:pt x="117" y="412"/>
                </a:lnTo>
                <a:lnTo>
                  <a:pt x="117" y="412"/>
                </a:lnTo>
                <a:lnTo>
                  <a:pt x="58" y="479"/>
                </a:lnTo>
                <a:lnTo>
                  <a:pt x="18" y="526"/>
                </a:lnTo>
                <a:lnTo>
                  <a:pt x="5" y="543"/>
                </a:lnTo>
                <a:lnTo>
                  <a:pt x="1" y="548"/>
                </a:lnTo>
                <a:lnTo>
                  <a:pt x="0" y="550"/>
                </a:lnTo>
                <a:lnTo>
                  <a:pt x="0" y="550"/>
                </a:lnTo>
                <a:lnTo>
                  <a:pt x="1" y="554"/>
                </a:lnTo>
                <a:lnTo>
                  <a:pt x="2" y="558"/>
                </a:lnTo>
                <a:lnTo>
                  <a:pt x="9" y="564"/>
                </a:lnTo>
                <a:lnTo>
                  <a:pt x="13" y="570"/>
                </a:lnTo>
                <a:lnTo>
                  <a:pt x="17" y="574"/>
                </a:lnTo>
                <a:lnTo>
                  <a:pt x="17" y="574"/>
                </a:lnTo>
                <a:lnTo>
                  <a:pt x="26" y="595"/>
                </a:lnTo>
                <a:lnTo>
                  <a:pt x="32" y="608"/>
                </a:lnTo>
                <a:lnTo>
                  <a:pt x="34" y="617"/>
                </a:lnTo>
                <a:lnTo>
                  <a:pt x="34" y="617"/>
                </a:lnTo>
                <a:lnTo>
                  <a:pt x="45" y="657"/>
                </a:lnTo>
                <a:lnTo>
                  <a:pt x="70" y="742"/>
                </a:lnTo>
                <a:lnTo>
                  <a:pt x="105" y="863"/>
                </a:lnTo>
                <a:lnTo>
                  <a:pt x="105" y="863"/>
                </a:lnTo>
                <a:lnTo>
                  <a:pt x="97" y="941"/>
                </a:lnTo>
                <a:lnTo>
                  <a:pt x="90" y="1029"/>
                </a:lnTo>
                <a:lnTo>
                  <a:pt x="90" y="1029"/>
                </a:lnTo>
                <a:lnTo>
                  <a:pt x="87" y="1120"/>
                </a:lnTo>
                <a:lnTo>
                  <a:pt x="86" y="1181"/>
                </a:lnTo>
                <a:lnTo>
                  <a:pt x="85" y="1213"/>
                </a:lnTo>
                <a:lnTo>
                  <a:pt x="85" y="1213"/>
                </a:lnTo>
                <a:lnTo>
                  <a:pt x="85" y="1219"/>
                </a:lnTo>
                <a:lnTo>
                  <a:pt x="89" y="1228"/>
                </a:lnTo>
                <a:lnTo>
                  <a:pt x="98" y="1248"/>
                </a:lnTo>
                <a:lnTo>
                  <a:pt x="113" y="1274"/>
                </a:lnTo>
                <a:lnTo>
                  <a:pt x="113" y="1274"/>
                </a:lnTo>
                <a:lnTo>
                  <a:pt x="111" y="1291"/>
                </a:lnTo>
                <a:lnTo>
                  <a:pt x="109" y="1331"/>
                </a:lnTo>
                <a:lnTo>
                  <a:pt x="109" y="1353"/>
                </a:lnTo>
                <a:lnTo>
                  <a:pt x="109" y="1373"/>
                </a:lnTo>
                <a:lnTo>
                  <a:pt x="112" y="1388"/>
                </a:lnTo>
                <a:lnTo>
                  <a:pt x="113" y="1393"/>
                </a:lnTo>
                <a:lnTo>
                  <a:pt x="116" y="1395"/>
                </a:lnTo>
                <a:lnTo>
                  <a:pt x="116" y="1395"/>
                </a:lnTo>
                <a:lnTo>
                  <a:pt x="121" y="1397"/>
                </a:lnTo>
                <a:lnTo>
                  <a:pt x="128" y="1398"/>
                </a:lnTo>
                <a:lnTo>
                  <a:pt x="145" y="1398"/>
                </a:lnTo>
                <a:lnTo>
                  <a:pt x="181" y="1394"/>
                </a:lnTo>
                <a:lnTo>
                  <a:pt x="181" y="1394"/>
                </a:lnTo>
                <a:lnTo>
                  <a:pt x="198" y="1392"/>
                </a:lnTo>
                <a:lnTo>
                  <a:pt x="218" y="1389"/>
                </a:lnTo>
                <a:lnTo>
                  <a:pt x="226" y="1387"/>
                </a:lnTo>
                <a:lnTo>
                  <a:pt x="234" y="1384"/>
                </a:lnTo>
                <a:lnTo>
                  <a:pt x="237" y="1381"/>
                </a:lnTo>
                <a:lnTo>
                  <a:pt x="239" y="1379"/>
                </a:lnTo>
                <a:lnTo>
                  <a:pt x="239" y="1377"/>
                </a:lnTo>
                <a:lnTo>
                  <a:pt x="239" y="1377"/>
                </a:lnTo>
                <a:lnTo>
                  <a:pt x="239" y="1373"/>
                </a:lnTo>
                <a:lnTo>
                  <a:pt x="236" y="1371"/>
                </a:lnTo>
                <a:lnTo>
                  <a:pt x="230" y="1367"/>
                </a:lnTo>
                <a:lnTo>
                  <a:pt x="223" y="1363"/>
                </a:lnTo>
                <a:lnTo>
                  <a:pt x="215" y="1360"/>
                </a:lnTo>
                <a:lnTo>
                  <a:pt x="215" y="1360"/>
                </a:lnTo>
                <a:lnTo>
                  <a:pt x="201" y="1349"/>
                </a:lnTo>
                <a:lnTo>
                  <a:pt x="194" y="1344"/>
                </a:lnTo>
                <a:lnTo>
                  <a:pt x="193" y="1341"/>
                </a:lnTo>
                <a:lnTo>
                  <a:pt x="192" y="1339"/>
                </a:lnTo>
                <a:lnTo>
                  <a:pt x="192" y="1339"/>
                </a:lnTo>
                <a:lnTo>
                  <a:pt x="188" y="1294"/>
                </a:lnTo>
                <a:lnTo>
                  <a:pt x="188" y="1294"/>
                </a:lnTo>
                <a:lnTo>
                  <a:pt x="201" y="1294"/>
                </a:lnTo>
                <a:lnTo>
                  <a:pt x="228" y="1292"/>
                </a:lnTo>
                <a:lnTo>
                  <a:pt x="241" y="1290"/>
                </a:lnTo>
                <a:lnTo>
                  <a:pt x="255" y="1287"/>
                </a:lnTo>
                <a:lnTo>
                  <a:pt x="263" y="1283"/>
                </a:lnTo>
                <a:lnTo>
                  <a:pt x="266" y="1281"/>
                </a:lnTo>
                <a:lnTo>
                  <a:pt x="267" y="1278"/>
                </a:lnTo>
                <a:lnTo>
                  <a:pt x="267" y="1278"/>
                </a:lnTo>
                <a:lnTo>
                  <a:pt x="260" y="1203"/>
                </a:lnTo>
                <a:lnTo>
                  <a:pt x="253" y="1130"/>
                </a:lnTo>
                <a:lnTo>
                  <a:pt x="253" y="1130"/>
                </a:lnTo>
                <a:lnTo>
                  <a:pt x="257" y="1046"/>
                </a:lnTo>
                <a:lnTo>
                  <a:pt x="261" y="988"/>
                </a:lnTo>
                <a:lnTo>
                  <a:pt x="263" y="950"/>
                </a:lnTo>
                <a:lnTo>
                  <a:pt x="263" y="950"/>
                </a:lnTo>
                <a:lnTo>
                  <a:pt x="278" y="858"/>
                </a:lnTo>
                <a:lnTo>
                  <a:pt x="287" y="810"/>
                </a:lnTo>
                <a:lnTo>
                  <a:pt x="290" y="795"/>
                </a:lnTo>
                <a:lnTo>
                  <a:pt x="292" y="791"/>
                </a:lnTo>
                <a:lnTo>
                  <a:pt x="292" y="791"/>
                </a:lnTo>
                <a:lnTo>
                  <a:pt x="292" y="791"/>
                </a:lnTo>
                <a:lnTo>
                  <a:pt x="311" y="816"/>
                </a:lnTo>
                <a:lnTo>
                  <a:pt x="352" y="863"/>
                </a:lnTo>
                <a:lnTo>
                  <a:pt x="411" y="929"/>
                </a:lnTo>
                <a:lnTo>
                  <a:pt x="411" y="929"/>
                </a:lnTo>
                <a:lnTo>
                  <a:pt x="415" y="1005"/>
                </a:lnTo>
                <a:lnTo>
                  <a:pt x="418" y="1089"/>
                </a:lnTo>
                <a:lnTo>
                  <a:pt x="418" y="1089"/>
                </a:lnTo>
                <a:lnTo>
                  <a:pt x="428" y="1135"/>
                </a:lnTo>
                <a:lnTo>
                  <a:pt x="437" y="1174"/>
                </a:lnTo>
                <a:lnTo>
                  <a:pt x="437" y="1174"/>
                </a:lnTo>
                <a:lnTo>
                  <a:pt x="443" y="1176"/>
                </a:lnTo>
                <a:lnTo>
                  <a:pt x="448" y="1180"/>
                </a:lnTo>
                <a:lnTo>
                  <a:pt x="449" y="1183"/>
                </a:lnTo>
                <a:lnTo>
                  <a:pt x="449" y="1205"/>
                </a:lnTo>
                <a:lnTo>
                  <a:pt x="449" y="1205"/>
                </a:lnTo>
                <a:lnTo>
                  <a:pt x="437" y="1206"/>
                </a:lnTo>
                <a:lnTo>
                  <a:pt x="426" y="1205"/>
                </a:lnTo>
                <a:lnTo>
                  <a:pt x="421" y="1203"/>
                </a:lnTo>
                <a:lnTo>
                  <a:pt x="416" y="1202"/>
                </a:lnTo>
                <a:lnTo>
                  <a:pt x="416" y="1202"/>
                </a:lnTo>
                <a:lnTo>
                  <a:pt x="408" y="1197"/>
                </a:lnTo>
                <a:lnTo>
                  <a:pt x="404" y="1192"/>
                </a:lnTo>
                <a:lnTo>
                  <a:pt x="400" y="1189"/>
                </a:lnTo>
                <a:lnTo>
                  <a:pt x="395" y="1184"/>
                </a:lnTo>
                <a:lnTo>
                  <a:pt x="395" y="1184"/>
                </a:lnTo>
                <a:lnTo>
                  <a:pt x="390" y="1181"/>
                </a:lnTo>
                <a:lnTo>
                  <a:pt x="385" y="1180"/>
                </a:lnTo>
                <a:lnTo>
                  <a:pt x="381" y="1180"/>
                </a:lnTo>
                <a:lnTo>
                  <a:pt x="380" y="1183"/>
                </a:lnTo>
                <a:lnTo>
                  <a:pt x="380" y="1184"/>
                </a:lnTo>
                <a:lnTo>
                  <a:pt x="380" y="1184"/>
                </a:lnTo>
                <a:lnTo>
                  <a:pt x="379" y="1186"/>
                </a:lnTo>
                <a:lnTo>
                  <a:pt x="378" y="1187"/>
                </a:lnTo>
                <a:lnTo>
                  <a:pt x="373" y="1189"/>
                </a:lnTo>
                <a:lnTo>
                  <a:pt x="367" y="1191"/>
                </a:lnTo>
                <a:lnTo>
                  <a:pt x="365" y="1192"/>
                </a:lnTo>
                <a:lnTo>
                  <a:pt x="364" y="1195"/>
                </a:lnTo>
                <a:lnTo>
                  <a:pt x="364" y="1195"/>
                </a:lnTo>
                <a:lnTo>
                  <a:pt x="364" y="1202"/>
                </a:lnTo>
                <a:lnTo>
                  <a:pt x="365" y="1210"/>
                </a:lnTo>
                <a:lnTo>
                  <a:pt x="370" y="1217"/>
                </a:lnTo>
                <a:lnTo>
                  <a:pt x="380" y="1227"/>
                </a:lnTo>
                <a:lnTo>
                  <a:pt x="380" y="1227"/>
                </a:lnTo>
                <a:lnTo>
                  <a:pt x="395" y="1242"/>
                </a:lnTo>
                <a:lnTo>
                  <a:pt x="412" y="1261"/>
                </a:lnTo>
                <a:lnTo>
                  <a:pt x="433" y="1287"/>
                </a:lnTo>
                <a:lnTo>
                  <a:pt x="433" y="1287"/>
                </a:lnTo>
                <a:lnTo>
                  <a:pt x="436" y="1293"/>
                </a:lnTo>
                <a:lnTo>
                  <a:pt x="443" y="1306"/>
                </a:lnTo>
                <a:lnTo>
                  <a:pt x="447" y="1312"/>
                </a:lnTo>
                <a:lnTo>
                  <a:pt x="452" y="1319"/>
                </a:lnTo>
                <a:lnTo>
                  <a:pt x="456" y="1325"/>
                </a:lnTo>
                <a:lnTo>
                  <a:pt x="463" y="1329"/>
                </a:lnTo>
                <a:lnTo>
                  <a:pt x="463" y="1329"/>
                </a:lnTo>
                <a:lnTo>
                  <a:pt x="470" y="1331"/>
                </a:lnTo>
                <a:lnTo>
                  <a:pt x="481" y="1333"/>
                </a:lnTo>
                <a:lnTo>
                  <a:pt x="511" y="1336"/>
                </a:lnTo>
                <a:lnTo>
                  <a:pt x="540" y="1341"/>
                </a:lnTo>
                <a:lnTo>
                  <a:pt x="554" y="1344"/>
                </a:lnTo>
                <a:lnTo>
                  <a:pt x="565" y="1349"/>
                </a:lnTo>
                <a:lnTo>
                  <a:pt x="565" y="1349"/>
                </a:lnTo>
                <a:lnTo>
                  <a:pt x="576" y="1352"/>
                </a:lnTo>
                <a:lnTo>
                  <a:pt x="591" y="1355"/>
                </a:lnTo>
                <a:lnTo>
                  <a:pt x="607" y="1356"/>
                </a:lnTo>
                <a:lnTo>
                  <a:pt x="623" y="1357"/>
                </a:lnTo>
                <a:lnTo>
                  <a:pt x="637" y="1356"/>
                </a:lnTo>
                <a:lnTo>
                  <a:pt x="650" y="1355"/>
                </a:lnTo>
                <a:lnTo>
                  <a:pt x="658" y="1352"/>
                </a:lnTo>
                <a:lnTo>
                  <a:pt x="661" y="1350"/>
                </a:lnTo>
                <a:lnTo>
                  <a:pt x="662" y="1349"/>
                </a:lnTo>
                <a:lnTo>
                  <a:pt x="662" y="1349"/>
                </a:lnTo>
                <a:lnTo>
                  <a:pt x="664" y="1341"/>
                </a:lnTo>
                <a:lnTo>
                  <a:pt x="664" y="1338"/>
                </a:lnTo>
                <a:lnTo>
                  <a:pt x="662" y="1334"/>
                </a:lnTo>
                <a:lnTo>
                  <a:pt x="656" y="1331"/>
                </a:lnTo>
                <a:lnTo>
                  <a:pt x="656" y="1331"/>
                </a:lnTo>
                <a:lnTo>
                  <a:pt x="619" y="1313"/>
                </a:lnTo>
                <a:lnTo>
                  <a:pt x="586" y="1298"/>
                </a:lnTo>
                <a:lnTo>
                  <a:pt x="586" y="1298"/>
                </a:lnTo>
                <a:lnTo>
                  <a:pt x="577" y="1292"/>
                </a:lnTo>
                <a:lnTo>
                  <a:pt x="564" y="1283"/>
                </a:lnTo>
                <a:lnTo>
                  <a:pt x="545" y="1270"/>
                </a:lnTo>
                <a:lnTo>
                  <a:pt x="545" y="1248"/>
                </a:lnTo>
                <a:lnTo>
                  <a:pt x="566" y="1246"/>
                </a:lnTo>
                <a:lnTo>
                  <a:pt x="678" y="1101"/>
                </a:lnTo>
                <a:lnTo>
                  <a:pt x="678" y="1101"/>
                </a:lnTo>
                <a:lnTo>
                  <a:pt x="692" y="1093"/>
                </a:lnTo>
                <a:lnTo>
                  <a:pt x="724" y="1071"/>
                </a:lnTo>
                <a:lnTo>
                  <a:pt x="762" y="1046"/>
                </a:lnTo>
                <a:lnTo>
                  <a:pt x="780" y="1037"/>
                </a:lnTo>
                <a:lnTo>
                  <a:pt x="794" y="1030"/>
                </a:lnTo>
                <a:lnTo>
                  <a:pt x="794" y="1030"/>
                </a:lnTo>
                <a:lnTo>
                  <a:pt x="801" y="1028"/>
                </a:lnTo>
                <a:lnTo>
                  <a:pt x="812" y="1021"/>
                </a:lnTo>
                <a:lnTo>
                  <a:pt x="838" y="1004"/>
                </a:lnTo>
                <a:lnTo>
                  <a:pt x="902" y="960"/>
                </a:lnTo>
                <a:lnTo>
                  <a:pt x="934" y="939"/>
                </a:lnTo>
                <a:lnTo>
                  <a:pt x="961" y="922"/>
                </a:lnTo>
                <a:lnTo>
                  <a:pt x="972" y="916"/>
                </a:lnTo>
                <a:lnTo>
                  <a:pt x="979" y="912"/>
                </a:lnTo>
                <a:lnTo>
                  <a:pt x="986" y="911"/>
                </a:lnTo>
                <a:lnTo>
                  <a:pt x="987" y="911"/>
                </a:lnTo>
                <a:lnTo>
                  <a:pt x="987" y="912"/>
                </a:lnTo>
                <a:lnTo>
                  <a:pt x="987" y="912"/>
                </a:lnTo>
                <a:lnTo>
                  <a:pt x="987" y="922"/>
                </a:lnTo>
                <a:lnTo>
                  <a:pt x="983" y="935"/>
                </a:lnTo>
                <a:lnTo>
                  <a:pt x="973" y="968"/>
                </a:lnTo>
                <a:lnTo>
                  <a:pt x="962" y="1002"/>
                </a:lnTo>
                <a:lnTo>
                  <a:pt x="955" y="1026"/>
                </a:lnTo>
                <a:lnTo>
                  <a:pt x="955" y="1026"/>
                </a:lnTo>
                <a:lnTo>
                  <a:pt x="940" y="1090"/>
                </a:lnTo>
                <a:lnTo>
                  <a:pt x="930" y="1137"/>
                </a:lnTo>
                <a:lnTo>
                  <a:pt x="930" y="1137"/>
                </a:lnTo>
                <a:lnTo>
                  <a:pt x="902" y="1187"/>
                </a:lnTo>
                <a:lnTo>
                  <a:pt x="883" y="1223"/>
                </a:lnTo>
                <a:lnTo>
                  <a:pt x="879" y="1235"/>
                </a:lnTo>
                <a:lnTo>
                  <a:pt x="877" y="1240"/>
                </a:lnTo>
                <a:lnTo>
                  <a:pt x="876" y="1243"/>
                </a:lnTo>
                <a:lnTo>
                  <a:pt x="876" y="1243"/>
                </a:lnTo>
                <a:lnTo>
                  <a:pt x="879" y="1245"/>
                </a:lnTo>
                <a:lnTo>
                  <a:pt x="882" y="1250"/>
                </a:lnTo>
                <a:lnTo>
                  <a:pt x="895" y="1262"/>
                </a:lnTo>
                <a:lnTo>
                  <a:pt x="911" y="1278"/>
                </a:lnTo>
                <a:lnTo>
                  <a:pt x="919" y="1298"/>
                </a:lnTo>
                <a:lnTo>
                  <a:pt x="919" y="1298"/>
                </a:lnTo>
                <a:lnTo>
                  <a:pt x="917" y="1309"/>
                </a:lnTo>
                <a:lnTo>
                  <a:pt x="911" y="1334"/>
                </a:lnTo>
                <a:lnTo>
                  <a:pt x="907" y="1361"/>
                </a:lnTo>
                <a:lnTo>
                  <a:pt x="907" y="1372"/>
                </a:lnTo>
                <a:lnTo>
                  <a:pt x="908" y="1381"/>
                </a:lnTo>
                <a:lnTo>
                  <a:pt x="908" y="1381"/>
                </a:lnTo>
                <a:lnTo>
                  <a:pt x="909" y="1384"/>
                </a:lnTo>
                <a:lnTo>
                  <a:pt x="912" y="1388"/>
                </a:lnTo>
                <a:lnTo>
                  <a:pt x="915" y="1390"/>
                </a:lnTo>
                <a:lnTo>
                  <a:pt x="918" y="1393"/>
                </a:lnTo>
                <a:lnTo>
                  <a:pt x="924" y="1394"/>
                </a:lnTo>
                <a:lnTo>
                  <a:pt x="930" y="1395"/>
                </a:lnTo>
                <a:lnTo>
                  <a:pt x="930" y="1395"/>
                </a:lnTo>
                <a:lnTo>
                  <a:pt x="943" y="1395"/>
                </a:lnTo>
                <a:lnTo>
                  <a:pt x="963" y="1393"/>
                </a:lnTo>
                <a:lnTo>
                  <a:pt x="975" y="1392"/>
                </a:lnTo>
                <a:lnTo>
                  <a:pt x="983" y="1389"/>
                </a:lnTo>
                <a:lnTo>
                  <a:pt x="991" y="1387"/>
                </a:lnTo>
                <a:lnTo>
                  <a:pt x="992" y="1385"/>
                </a:lnTo>
                <a:lnTo>
                  <a:pt x="993" y="1383"/>
                </a:lnTo>
                <a:lnTo>
                  <a:pt x="993" y="1383"/>
                </a:lnTo>
                <a:lnTo>
                  <a:pt x="993" y="1379"/>
                </a:lnTo>
                <a:lnTo>
                  <a:pt x="992" y="1376"/>
                </a:lnTo>
                <a:lnTo>
                  <a:pt x="988" y="1371"/>
                </a:lnTo>
                <a:lnTo>
                  <a:pt x="983" y="1366"/>
                </a:lnTo>
                <a:lnTo>
                  <a:pt x="979" y="1361"/>
                </a:lnTo>
                <a:lnTo>
                  <a:pt x="979" y="1361"/>
                </a:lnTo>
                <a:lnTo>
                  <a:pt x="978" y="1358"/>
                </a:lnTo>
                <a:lnTo>
                  <a:pt x="978" y="1353"/>
                </a:lnTo>
                <a:lnTo>
                  <a:pt x="977" y="1344"/>
                </a:lnTo>
                <a:lnTo>
                  <a:pt x="977" y="1331"/>
                </a:lnTo>
                <a:lnTo>
                  <a:pt x="999" y="1331"/>
                </a:lnTo>
                <a:lnTo>
                  <a:pt x="999" y="1331"/>
                </a:lnTo>
                <a:lnTo>
                  <a:pt x="1041" y="1227"/>
                </a:lnTo>
                <a:lnTo>
                  <a:pt x="1072" y="1152"/>
                </a:lnTo>
                <a:lnTo>
                  <a:pt x="1088" y="1107"/>
                </a:lnTo>
                <a:lnTo>
                  <a:pt x="1088" y="1107"/>
                </a:lnTo>
                <a:lnTo>
                  <a:pt x="1094" y="1094"/>
                </a:lnTo>
                <a:lnTo>
                  <a:pt x="1105" y="1072"/>
                </a:lnTo>
                <a:lnTo>
                  <a:pt x="1137" y="1014"/>
                </a:lnTo>
                <a:lnTo>
                  <a:pt x="1169" y="959"/>
                </a:lnTo>
                <a:lnTo>
                  <a:pt x="1185" y="934"/>
                </a:lnTo>
                <a:lnTo>
                  <a:pt x="1185" y="934"/>
                </a:lnTo>
                <a:lnTo>
                  <a:pt x="1194" y="917"/>
                </a:lnTo>
                <a:lnTo>
                  <a:pt x="1211" y="881"/>
                </a:lnTo>
                <a:lnTo>
                  <a:pt x="1235" y="829"/>
                </a:lnTo>
                <a:lnTo>
                  <a:pt x="1280" y="826"/>
                </a:lnTo>
                <a:lnTo>
                  <a:pt x="1280" y="826"/>
                </a:lnTo>
                <a:lnTo>
                  <a:pt x="1287" y="670"/>
                </a:lnTo>
                <a:lnTo>
                  <a:pt x="1287" y="670"/>
                </a:lnTo>
                <a:lnTo>
                  <a:pt x="1287" y="650"/>
                </a:lnTo>
                <a:lnTo>
                  <a:pt x="1287" y="644"/>
                </a:lnTo>
                <a:lnTo>
                  <a:pt x="1288" y="640"/>
                </a:lnTo>
                <a:lnTo>
                  <a:pt x="1288" y="640"/>
                </a:lnTo>
                <a:lnTo>
                  <a:pt x="1291" y="628"/>
                </a:lnTo>
                <a:lnTo>
                  <a:pt x="1293" y="604"/>
                </a:lnTo>
                <a:lnTo>
                  <a:pt x="1295" y="580"/>
                </a:lnTo>
                <a:lnTo>
                  <a:pt x="1295" y="561"/>
                </a:lnTo>
                <a:lnTo>
                  <a:pt x="1295" y="561"/>
                </a:lnTo>
                <a:lnTo>
                  <a:pt x="1293" y="544"/>
                </a:lnTo>
                <a:lnTo>
                  <a:pt x="1293" y="520"/>
                </a:lnTo>
                <a:lnTo>
                  <a:pt x="1292" y="469"/>
                </a:lnTo>
                <a:lnTo>
                  <a:pt x="1292" y="469"/>
                </a:lnTo>
                <a:lnTo>
                  <a:pt x="1291" y="463"/>
                </a:lnTo>
                <a:lnTo>
                  <a:pt x="1288" y="453"/>
                </a:lnTo>
                <a:lnTo>
                  <a:pt x="1280" y="426"/>
                </a:lnTo>
                <a:lnTo>
                  <a:pt x="1266" y="392"/>
                </a:lnTo>
                <a:lnTo>
                  <a:pt x="1251" y="355"/>
                </a:lnTo>
                <a:lnTo>
                  <a:pt x="1234" y="318"/>
                </a:lnTo>
                <a:lnTo>
                  <a:pt x="1218" y="286"/>
                </a:lnTo>
                <a:lnTo>
                  <a:pt x="1203" y="261"/>
                </a:lnTo>
                <a:lnTo>
                  <a:pt x="1197" y="253"/>
                </a:lnTo>
                <a:lnTo>
                  <a:pt x="1192" y="248"/>
                </a:lnTo>
                <a:lnTo>
                  <a:pt x="1192" y="248"/>
                </a:lnTo>
                <a:lnTo>
                  <a:pt x="1138" y="212"/>
                </a:lnTo>
                <a:lnTo>
                  <a:pt x="1104" y="187"/>
                </a:lnTo>
                <a:lnTo>
                  <a:pt x="1087" y="160"/>
                </a:lnTo>
                <a:lnTo>
                  <a:pt x="1087" y="160"/>
                </a:lnTo>
                <a:lnTo>
                  <a:pt x="1082" y="152"/>
                </a:lnTo>
                <a:lnTo>
                  <a:pt x="1078" y="146"/>
                </a:lnTo>
                <a:lnTo>
                  <a:pt x="1075" y="141"/>
                </a:lnTo>
                <a:lnTo>
                  <a:pt x="1075" y="141"/>
                </a:lnTo>
                <a:lnTo>
                  <a:pt x="1075" y="132"/>
                </a:lnTo>
                <a:lnTo>
                  <a:pt x="1077" y="120"/>
                </a:lnTo>
                <a:lnTo>
                  <a:pt x="1078" y="105"/>
                </a:lnTo>
                <a:lnTo>
                  <a:pt x="1077" y="98"/>
                </a:lnTo>
                <a:lnTo>
                  <a:pt x="1075" y="90"/>
                </a:lnTo>
                <a:lnTo>
                  <a:pt x="1075" y="90"/>
                </a:lnTo>
                <a:lnTo>
                  <a:pt x="1068" y="74"/>
                </a:lnTo>
                <a:lnTo>
                  <a:pt x="1058" y="57"/>
                </a:lnTo>
                <a:lnTo>
                  <a:pt x="1053" y="50"/>
                </a:lnTo>
                <a:lnTo>
                  <a:pt x="1047" y="42"/>
                </a:lnTo>
                <a:lnTo>
                  <a:pt x="1042" y="37"/>
                </a:lnTo>
                <a:lnTo>
                  <a:pt x="1037" y="35"/>
                </a:lnTo>
                <a:lnTo>
                  <a:pt x="1037" y="35"/>
                </a:lnTo>
                <a:lnTo>
                  <a:pt x="1016" y="29"/>
                </a:lnTo>
                <a:lnTo>
                  <a:pt x="995" y="21"/>
                </a:lnTo>
                <a:lnTo>
                  <a:pt x="995" y="21"/>
                </a:lnTo>
                <a:lnTo>
                  <a:pt x="988" y="18"/>
                </a:lnTo>
                <a:lnTo>
                  <a:pt x="979" y="15"/>
                </a:lnTo>
                <a:lnTo>
                  <a:pt x="971" y="14"/>
                </a:lnTo>
                <a:lnTo>
                  <a:pt x="963" y="14"/>
                </a:lnTo>
                <a:lnTo>
                  <a:pt x="963" y="14"/>
                </a:lnTo>
                <a:lnTo>
                  <a:pt x="956" y="13"/>
                </a:lnTo>
                <a:lnTo>
                  <a:pt x="949" y="11"/>
                </a:lnTo>
                <a:lnTo>
                  <a:pt x="944" y="10"/>
                </a:lnTo>
                <a:lnTo>
                  <a:pt x="939" y="11"/>
                </a:lnTo>
                <a:lnTo>
                  <a:pt x="931" y="13"/>
                </a:lnTo>
                <a:lnTo>
                  <a:pt x="924" y="15"/>
                </a:lnTo>
                <a:lnTo>
                  <a:pt x="924" y="15"/>
                </a:lnTo>
                <a:lnTo>
                  <a:pt x="904" y="23"/>
                </a:lnTo>
                <a:lnTo>
                  <a:pt x="885" y="29"/>
                </a:lnTo>
                <a:lnTo>
                  <a:pt x="870" y="34"/>
                </a:lnTo>
                <a:lnTo>
                  <a:pt x="866" y="36"/>
                </a:lnTo>
                <a:lnTo>
                  <a:pt x="864" y="39"/>
                </a:lnTo>
                <a:lnTo>
                  <a:pt x="864" y="39"/>
                </a:lnTo>
                <a:lnTo>
                  <a:pt x="863" y="55"/>
                </a:lnTo>
                <a:lnTo>
                  <a:pt x="861" y="73"/>
                </a:lnTo>
                <a:lnTo>
                  <a:pt x="861" y="73"/>
                </a:lnTo>
                <a:lnTo>
                  <a:pt x="861" y="77"/>
                </a:lnTo>
                <a:lnTo>
                  <a:pt x="859" y="80"/>
                </a:lnTo>
                <a:lnTo>
                  <a:pt x="855" y="85"/>
                </a:lnTo>
                <a:lnTo>
                  <a:pt x="852" y="90"/>
                </a:lnTo>
                <a:lnTo>
                  <a:pt x="850" y="91"/>
                </a:lnTo>
                <a:lnTo>
                  <a:pt x="849" y="94"/>
                </a:lnTo>
                <a:lnTo>
                  <a:pt x="849" y="94"/>
                </a:lnTo>
                <a:lnTo>
                  <a:pt x="849" y="103"/>
                </a:lnTo>
                <a:lnTo>
                  <a:pt x="850" y="107"/>
                </a:lnTo>
                <a:lnTo>
                  <a:pt x="850" y="107"/>
                </a:lnTo>
                <a:lnTo>
                  <a:pt x="852" y="114"/>
                </a:lnTo>
                <a:lnTo>
                  <a:pt x="853" y="119"/>
                </a:lnTo>
                <a:lnTo>
                  <a:pt x="856" y="123"/>
                </a:lnTo>
                <a:lnTo>
                  <a:pt x="856" y="123"/>
                </a:lnTo>
                <a:lnTo>
                  <a:pt x="859" y="128"/>
                </a:lnTo>
                <a:lnTo>
                  <a:pt x="860" y="134"/>
                </a:lnTo>
                <a:lnTo>
                  <a:pt x="860" y="141"/>
                </a:lnTo>
                <a:lnTo>
                  <a:pt x="868" y="160"/>
                </a:lnTo>
                <a:lnTo>
                  <a:pt x="872" y="191"/>
                </a:lnTo>
                <a:lnTo>
                  <a:pt x="833" y="248"/>
                </a:lnTo>
                <a:lnTo>
                  <a:pt x="813" y="270"/>
                </a:lnTo>
                <a:lnTo>
                  <a:pt x="797" y="248"/>
                </a:lnTo>
                <a:lnTo>
                  <a:pt x="797" y="248"/>
                </a:lnTo>
                <a:lnTo>
                  <a:pt x="794" y="243"/>
                </a:lnTo>
                <a:lnTo>
                  <a:pt x="789" y="230"/>
                </a:lnTo>
                <a:lnTo>
                  <a:pt x="789" y="230"/>
                </a:lnTo>
                <a:lnTo>
                  <a:pt x="786" y="226"/>
                </a:lnTo>
                <a:lnTo>
                  <a:pt x="783" y="222"/>
                </a:lnTo>
                <a:lnTo>
                  <a:pt x="778" y="219"/>
                </a:lnTo>
                <a:lnTo>
                  <a:pt x="773" y="221"/>
                </a:lnTo>
                <a:lnTo>
                  <a:pt x="773" y="221"/>
                </a:lnTo>
                <a:lnTo>
                  <a:pt x="756" y="228"/>
                </a:lnTo>
                <a:lnTo>
                  <a:pt x="742" y="234"/>
                </a:lnTo>
                <a:lnTo>
                  <a:pt x="738" y="218"/>
                </a:lnTo>
                <a:lnTo>
                  <a:pt x="738" y="218"/>
                </a:lnTo>
                <a:lnTo>
                  <a:pt x="742" y="216"/>
                </a:lnTo>
                <a:lnTo>
                  <a:pt x="749" y="212"/>
                </a:lnTo>
                <a:lnTo>
                  <a:pt x="758" y="205"/>
                </a:lnTo>
                <a:lnTo>
                  <a:pt x="762" y="200"/>
                </a:lnTo>
                <a:lnTo>
                  <a:pt x="765" y="195"/>
                </a:lnTo>
                <a:lnTo>
                  <a:pt x="765" y="195"/>
                </a:lnTo>
                <a:lnTo>
                  <a:pt x="776" y="171"/>
                </a:lnTo>
                <a:lnTo>
                  <a:pt x="776" y="171"/>
                </a:lnTo>
                <a:lnTo>
                  <a:pt x="779" y="169"/>
                </a:lnTo>
                <a:lnTo>
                  <a:pt x="786" y="164"/>
                </a:lnTo>
                <a:lnTo>
                  <a:pt x="790" y="160"/>
                </a:lnTo>
                <a:lnTo>
                  <a:pt x="794" y="155"/>
                </a:lnTo>
                <a:lnTo>
                  <a:pt x="796" y="150"/>
                </a:lnTo>
                <a:lnTo>
                  <a:pt x="797" y="146"/>
                </a:lnTo>
                <a:lnTo>
                  <a:pt x="797" y="146"/>
                </a:lnTo>
                <a:lnTo>
                  <a:pt x="797" y="133"/>
                </a:lnTo>
                <a:lnTo>
                  <a:pt x="795" y="120"/>
                </a:lnTo>
                <a:lnTo>
                  <a:pt x="792" y="106"/>
                </a:lnTo>
                <a:lnTo>
                  <a:pt x="789" y="96"/>
                </a:lnTo>
                <a:lnTo>
                  <a:pt x="789" y="96"/>
                </a:lnTo>
                <a:lnTo>
                  <a:pt x="774" y="77"/>
                </a:lnTo>
                <a:lnTo>
                  <a:pt x="764" y="62"/>
                </a:lnTo>
                <a:lnTo>
                  <a:pt x="756" y="46"/>
                </a:lnTo>
                <a:lnTo>
                  <a:pt x="756" y="46"/>
                </a:lnTo>
                <a:lnTo>
                  <a:pt x="749" y="39"/>
                </a:lnTo>
                <a:lnTo>
                  <a:pt x="741" y="30"/>
                </a:lnTo>
                <a:lnTo>
                  <a:pt x="731" y="23"/>
                </a:lnTo>
                <a:lnTo>
                  <a:pt x="721" y="15"/>
                </a:lnTo>
                <a:lnTo>
                  <a:pt x="703" y="4"/>
                </a:lnTo>
                <a:lnTo>
                  <a:pt x="695" y="0"/>
                </a:lnTo>
                <a:lnTo>
                  <a:pt x="695" y="0"/>
                </a:lnTo>
                <a:lnTo>
                  <a:pt x="677" y="0"/>
                </a:lnTo>
                <a:lnTo>
                  <a:pt x="663" y="2"/>
                </a:lnTo>
                <a:lnTo>
                  <a:pt x="655" y="3"/>
                </a:lnTo>
                <a:lnTo>
                  <a:pt x="655" y="3"/>
                </a:lnTo>
                <a:lnTo>
                  <a:pt x="646" y="7"/>
                </a:lnTo>
                <a:lnTo>
                  <a:pt x="644" y="9"/>
                </a:lnTo>
                <a:lnTo>
                  <a:pt x="642" y="10"/>
                </a:lnTo>
                <a:lnTo>
                  <a:pt x="642" y="10"/>
                </a:lnTo>
                <a:lnTo>
                  <a:pt x="644" y="13"/>
                </a:lnTo>
                <a:lnTo>
                  <a:pt x="645" y="14"/>
                </a:lnTo>
                <a:lnTo>
                  <a:pt x="645" y="15"/>
                </a:lnTo>
                <a:lnTo>
                  <a:pt x="644" y="16"/>
                </a:lnTo>
                <a:lnTo>
                  <a:pt x="639" y="19"/>
                </a:lnTo>
                <a:lnTo>
                  <a:pt x="639" y="19"/>
                </a:lnTo>
                <a:lnTo>
                  <a:pt x="631" y="21"/>
                </a:lnTo>
                <a:lnTo>
                  <a:pt x="624" y="23"/>
                </a:lnTo>
                <a:lnTo>
                  <a:pt x="618" y="24"/>
                </a:lnTo>
                <a:lnTo>
                  <a:pt x="618" y="24"/>
                </a:lnTo>
                <a:lnTo>
                  <a:pt x="615" y="35"/>
                </a:lnTo>
                <a:lnTo>
                  <a:pt x="615" y="35"/>
                </a:lnTo>
                <a:lnTo>
                  <a:pt x="613" y="46"/>
                </a:lnTo>
                <a:lnTo>
                  <a:pt x="596" y="50"/>
                </a:lnTo>
                <a:lnTo>
                  <a:pt x="591" y="59"/>
                </a:lnTo>
                <a:close/>
                <a:moveTo>
                  <a:pt x="413" y="486"/>
                </a:moveTo>
                <a:lnTo>
                  <a:pt x="413" y="486"/>
                </a:lnTo>
                <a:lnTo>
                  <a:pt x="421" y="521"/>
                </a:lnTo>
                <a:lnTo>
                  <a:pt x="421" y="521"/>
                </a:lnTo>
                <a:lnTo>
                  <a:pt x="423" y="524"/>
                </a:lnTo>
                <a:lnTo>
                  <a:pt x="427" y="529"/>
                </a:lnTo>
                <a:lnTo>
                  <a:pt x="438" y="542"/>
                </a:lnTo>
                <a:lnTo>
                  <a:pt x="454" y="558"/>
                </a:lnTo>
                <a:lnTo>
                  <a:pt x="474" y="581"/>
                </a:lnTo>
                <a:lnTo>
                  <a:pt x="474" y="581"/>
                </a:lnTo>
                <a:lnTo>
                  <a:pt x="484" y="602"/>
                </a:lnTo>
                <a:lnTo>
                  <a:pt x="491" y="615"/>
                </a:lnTo>
                <a:lnTo>
                  <a:pt x="493" y="624"/>
                </a:lnTo>
                <a:lnTo>
                  <a:pt x="493" y="624"/>
                </a:lnTo>
                <a:lnTo>
                  <a:pt x="495" y="630"/>
                </a:lnTo>
                <a:lnTo>
                  <a:pt x="497" y="634"/>
                </a:lnTo>
                <a:lnTo>
                  <a:pt x="500" y="638"/>
                </a:lnTo>
                <a:lnTo>
                  <a:pt x="504" y="641"/>
                </a:lnTo>
                <a:lnTo>
                  <a:pt x="509" y="644"/>
                </a:lnTo>
                <a:lnTo>
                  <a:pt x="517" y="646"/>
                </a:lnTo>
                <a:lnTo>
                  <a:pt x="527" y="649"/>
                </a:lnTo>
                <a:lnTo>
                  <a:pt x="527" y="649"/>
                </a:lnTo>
                <a:lnTo>
                  <a:pt x="541" y="649"/>
                </a:lnTo>
                <a:lnTo>
                  <a:pt x="545" y="647"/>
                </a:lnTo>
                <a:lnTo>
                  <a:pt x="549" y="646"/>
                </a:lnTo>
                <a:lnTo>
                  <a:pt x="555" y="644"/>
                </a:lnTo>
                <a:lnTo>
                  <a:pt x="560" y="641"/>
                </a:lnTo>
                <a:lnTo>
                  <a:pt x="566" y="640"/>
                </a:lnTo>
                <a:lnTo>
                  <a:pt x="566" y="640"/>
                </a:lnTo>
                <a:lnTo>
                  <a:pt x="581" y="635"/>
                </a:lnTo>
                <a:lnTo>
                  <a:pt x="593" y="629"/>
                </a:lnTo>
                <a:lnTo>
                  <a:pt x="602" y="624"/>
                </a:lnTo>
                <a:lnTo>
                  <a:pt x="607" y="620"/>
                </a:lnTo>
                <a:lnTo>
                  <a:pt x="607" y="620"/>
                </a:lnTo>
                <a:lnTo>
                  <a:pt x="620" y="608"/>
                </a:lnTo>
                <a:lnTo>
                  <a:pt x="631" y="602"/>
                </a:lnTo>
                <a:lnTo>
                  <a:pt x="639" y="597"/>
                </a:lnTo>
                <a:lnTo>
                  <a:pt x="639" y="597"/>
                </a:lnTo>
                <a:lnTo>
                  <a:pt x="642" y="597"/>
                </a:lnTo>
                <a:lnTo>
                  <a:pt x="645" y="598"/>
                </a:lnTo>
                <a:lnTo>
                  <a:pt x="648" y="601"/>
                </a:lnTo>
                <a:lnTo>
                  <a:pt x="650" y="604"/>
                </a:lnTo>
                <a:lnTo>
                  <a:pt x="651" y="607"/>
                </a:lnTo>
                <a:lnTo>
                  <a:pt x="651" y="607"/>
                </a:lnTo>
                <a:lnTo>
                  <a:pt x="668" y="609"/>
                </a:lnTo>
                <a:lnTo>
                  <a:pt x="690" y="612"/>
                </a:lnTo>
                <a:lnTo>
                  <a:pt x="720" y="614"/>
                </a:lnTo>
                <a:lnTo>
                  <a:pt x="720" y="614"/>
                </a:lnTo>
                <a:lnTo>
                  <a:pt x="764" y="618"/>
                </a:lnTo>
                <a:lnTo>
                  <a:pt x="773" y="619"/>
                </a:lnTo>
                <a:lnTo>
                  <a:pt x="773" y="619"/>
                </a:lnTo>
                <a:lnTo>
                  <a:pt x="776" y="623"/>
                </a:lnTo>
                <a:lnTo>
                  <a:pt x="784" y="635"/>
                </a:lnTo>
                <a:lnTo>
                  <a:pt x="789" y="643"/>
                </a:lnTo>
                <a:lnTo>
                  <a:pt x="794" y="652"/>
                </a:lnTo>
                <a:lnTo>
                  <a:pt x="797" y="663"/>
                </a:lnTo>
                <a:lnTo>
                  <a:pt x="801" y="674"/>
                </a:lnTo>
                <a:lnTo>
                  <a:pt x="801" y="674"/>
                </a:lnTo>
                <a:lnTo>
                  <a:pt x="804" y="684"/>
                </a:lnTo>
                <a:lnTo>
                  <a:pt x="806" y="690"/>
                </a:lnTo>
                <a:lnTo>
                  <a:pt x="811" y="693"/>
                </a:lnTo>
                <a:lnTo>
                  <a:pt x="816" y="694"/>
                </a:lnTo>
                <a:lnTo>
                  <a:pt x="831" y="693"/>
                </a:lnTo>
                <a:lnTo>
                  <a:pt x="840" y="693"/>
                </a:lnTo>
                <a:lnTo>
                  <a:pt x="853" y="694"/>
                </a:lnTo>
                <a:lnTo>
                  <a:pt x="853" y="694"/>
                </a:lnTo>
                <a:lnTo>
                  <a:pt x="883" y="698"/>
                </a:lnTo>
                <a:lnTo>
                  <a:pt x="888" y="698"/>
                </a:lnTo>
                <a:lnTo>
                  <a:pt x="888" y="698"/>
                </a:lnTo>
                <a:lnTo>
                  <a:pt x="847" y="736"/>
                </a:lnTo>
                <a:lnTo>
                  <a:pt x="816" y="766"/>
                </a:lnTo>
                <a:lnTo>
                  <a:pt x="797" y="785"/>
                </a:lnTo>
                <a:lnTo>
                  <a:pt x="797" y="785"/>
                </a:lnTo>
                <a:lnTo>
                  <a:pt x="742" y="844"/>
                </a:lnTo>
                <a:lnTo>
                  <a:pt x="708" y="881"/>
                </a:lnTo>
                <a:lnTo>
                  <a:pt x="694" y="895"/>
                </a:lnTo>
                <a:lnTo>
                  <a:pt x="687" y="901"/>
                </a:lnTo>
                <a:lnTo>
                  <a:pt x="687" y="901"/>
                </a:lnTo>
                <a:lnTo>
                  <a:pt x="678" y="909"/>
                </a:lnTo>
                <a:lnTo>
                  <a:pt x="663" y="925"/>
                </a:lnTo>
                <a:lnTo>
                  <a:pt x="628" y="971"/>
                </a:lnTo>
                <a:lnTo>
                  <a:pt x="577" y="1034"/>
                </a:lnTo>
                <a:lnTo>
                  <a:pt x="577" y="1034"/>
                </a:lnTo>
                <a:lnTo>
                  <a:pt x="577" y="865"/>
                </a:lnTo>
                <a:lnTo>
                  <a:pt x="577" y="865"/>
                </a:lnTo>
                <a:lnTo>
                  <a:pt x="576" y="860"/>
                </a:lnTo>
                <a:lnTo>
                  <a:pt x="572" y="854"/>
                </a:lnTo>
                <a:lnTo>
                  <a:pt x="560" y="832"/>
                </a:lnTo>
                <a:lnTo>
                  <a:pt x="522" y="770"/>
                </a:lnTo>
                <a:lnTo>
                  <a:pt x="466" y="686"/>
                </a:lnTo>
                <a:lnTo>
                  <a:pt x="466" y="686"/>
                </a:lnTo>
                <a:lnTo>
                  <a:pt x="463" y="670"/>
                </a:lnTo>
                <a:lnTo>
                  <a:pt x="460" y="657"/>
                </a:lnTo>
                <a:lnTo>
                  <a:pt x="460" y="650"/>
                </a:lnTo>
                <a:lnTo>
                  <a:pt x="460" y="650"/>
                </a:lnTo>
                <a:lnTo>
                  <a:pt x="459" y="645"/>
                </a:lnTo>
                <a:lnTo>
                  <a:pt x="458" y="636"/>
                </a:lnTo>
                <a:lnTo>
                  <a:pt x="450" y="612"/>
                </a:lnTo>
                <a:lnTo>
                  <a:pt x="438" y="579"/>
                </a:lnTo>
                <a:lnTo>
                  <a:pt x="438" y="579"/>
                </a:lnTo>
                <a:lnTo>
                  <a:pt x="422" y="563"/>
                </a:lnTo>
                <a:lnTo>
                  <a:pt x="410" y="549"/>
                </a:lnTo>
                <a:lnTo>
                  <a:pt x="402" y="539"/>
                </a:lnTo>
                <a:lnTo>
                  <a:pt x="402" y="539"/>
                </a:lnTo>
                <a:lnTo>
                  <a:pt x="400" y="533"/>
                </a:lnTo>
                <a:lnTo>
                  <a:pt x="399" y="526"/>
                </a:lnTo>
                <a:lnTo>
                  <a:pt x="397" y="518"/>
                </a:lnTo>
                <a:lnTo>
                  <a:pt x="413" y="486"/>
                </a:lnTo>
                <a:close/>
                <a:moveTo>
                  <a:pt x="642" y="416"/>
                </a:moveTo>
                <a:lnTo>
                  <a:pt x="642" y="416"/>
                </a:lnTo>
                <a:lnTo>
                  <a:pt x="650" y="417"/>
                </a:lnTo>
                <a:lnTo>
                  <a:pt x="662" y="421"/>
                </a:lnTo>
                <a:lnTo>
                  <a:pt x="674" y="425"/>
                </a:lnTo>
                <a:lnTo>
                  <a:pt x="682" y="427"/>
                </a:lnTo>
                <a:lnTo>
                  <a:pt x="682" y="427"/>
                </a:lnTo>
                <a:lnTo>
                  <a:pt x="683" y="427"/>
                </a:lnTo>
                <a:lnTo>
                  <a:pt x="682" y="430"/>
                </a:lnTo>
                <a:lnTo>
                  <a:pt x="678" y="437"/>
                </a:lnTo>
                <a:lnTo>
                  <a:pt x="671" y="447"/>
                </a:lnTo>
                <a:lnTo>
                  <a:pt x="671" y="447"/>
                </a:lnTo>
                <a:lnTo>
                  <a:pt x="663" y="443"/>
                </a:lnTo>
                <a:lnTo>
                  <a:pt x="658" y="441"/>
                </a:lnTo>
                <a:lnTo>
                  <a:pt x="655" y="440"/>
                </a:lnTo>
                <a:lnTo>
                  <a:pt x="655" y="440"/>
                </a:lnTo>
                <a:lnTo>
                  <a:pt x="648" y="444"/>
                </a:lnTo>
                <a:lnTo>
                  <a:pt x="639" y="454"/>
                </a:lnTo>
                <a:lnTo>
                  <a:pt x="630" y="465"/>
                </a:lnTo>
                <a:lnTo>
                  <a:pt x="624" y="475"/>
                </a:lnTo>
                <a:lnTo>
                  <a:pt x="624" y="475"/>
                </a:lnTo>
                <a:lnTo>
                  <a:pt x="621" y="479"/>
                </a:lnTo>
                <a:lnTo>
                  <a:pt x="615" y="484"/>
                </a:lnTo>
                <a:lnTo>
                  <a:pt x="599" y="495"/>
                </a:lnTo>
                <a:lnTo>
                  <a:pt x="576" y="510"/>
                </a:lnTo>
                <a:lnTo>
                  <a:pt x="576" y="510"/>
                </a:lnTo>
                <a:lnTo>
                  <a:pt x="576" y="504"/>
                </a:lnTo>
                <a:lnTo>
                  <a:pt x="575" y="485"/>
                </a:lnTo>
                <a:lnTo>
                  <a:pt x="575" y="485"/>
                </a:lnTo>
                <a:lnTo>
                  <a:pt x="575" y="475"/>
                </a:lnTo>
                <a:lnTo>
                  <a:pt x="575" y="469"/>
                </a:lnTo>
                <a:lnTo>
                  <a:pt x="577" y="458"/>
                </a:lnTo>
                <a:lnTo>
                  <a:pt x="577" y="458"/>
                </a:lnTo>
                <a:lnTo>
                  <a:pt x="580" y="437"/>
                </a:lnTo>
                <a:lnTo>
                  <a:pt x="580" y="437"/>
                </a:lnTo>
                <a:lnTo>
                  <a:pt x="581" y="435"/>
                </a:lnTo>
                <a:lnTo>
                  <a:pt x="583" y="432"/>
                </a:lnTo>
                <a:lnTo>
                  <a:pt x="588" y="428"/>
                </a:lnTo>
                <a:lnTo>
                  <a:pt x="596" y="427"/>
                </a:lnTo>
                <a:lnTo>
                  <a:pt x="602" y="425"/>
                </a:lnTo>
                <a:lnTo>
                  <a:pt x="602" y="425"/>
                </a:lnTo>
                <a:lnTo>
                  <a:pt x="610" y="422"/>
                </a:lnTo>
                <a:lnTo>
                  <a:pt x="623" y="420"/>
                </a:lnTo>
                <a:lnTo>
                  <a:pt x="642" y="416"/>
                </a:lnTo>
                <a:lnTo>
                  <a:pt x="642" y="416"/>
                </a:lnTo>
                <a:close/>
                <a:moveTo>
                  <a:pt x="759" y="437"/>
                </a:moveTo>
                <a:lnTo>
                  <a:pt x="759" y="437"/>
                </a:lnTo>
                <a:lnTo>
                  <a:pt x="762" y="436"/>
                </a:lnTo>
                <a:lnTo>
                  <a:pt x="767" y="436"/>
                </a:lnTo>
                <a:lnTo>
                  <a:pt x="784" y="436"/>
                </a:lnTo>
                <a:lnTo>
                  <a:pt x="817" y="437"/>
                </a:lnTo>
                <a:lnTo>
                  <a:pt x="817" y="437"/>
                </a:lnTo>
                <a:lnTo>
                  <a:pt x="859" y="437"/>
                </a:lnTo>
                <a:lnTo>
                  <a:pt x="829" y="526"/>
                </a:lnTo>
                <a:lnTo>
                  <a:pt x="829" y="526"/>
                </a:lnTo>
                <a:lnTo>
                  <a:pt x="794" y="531"/>
                </a:lnTo>
                <a:lnTo>
                  <a:pt x="794" y="531"/>
                </a:lnTo>
                <a:lnTo>
                  <a:pt x="788" y="531"/>
                </a:lnTo>
                <a:lnTo>
                  <a:pt x="780" y="528"/>
                </a:lnTo>
                <a:lnTo>
                  <a:pt x="770" y="526"/>
                </a:lnTo>
                <a:lnTo>
                  <a:pt x="736" y="542"/>
                </a:lnTo>
                <a:lnTo>
                  <a:pt x="742" y="518"/>
                </a:lnTo>
                <a:lnTo>
                  <a:pt x="742" y="518"/>
                </a:lnTo>
                <a:lnTo>
                  <a:pt x="732" y="510"/>
                </a:lnTo>
                <a:lnTo>
                  <a:pt x="724" y="504"/>
                </a:lnTo>
                <a:lnTo>
                  <a:pt x="715" y="499"/>
                </a:lnTo>
                <a:lnTo>
                  <a:pt x="715" y="499"/>
                </a:lnTo>
                <a:lnTo>
                  <a:pt x="710" y="495"/>
                </a:lnTo>
                <a:lnTo>
                  <a:pt x="709" y="492"/>
                </a:lnTo>
                <a:lnTo>
                  <a:pt x="709" y="490"/>
                </a:lnTo>
                <a:lnTo>
                  <a:pt x="710" y="490"/>
                </a:lnTo>
                <a:lnTo>
                  <a:pt x="710" y="490"/>
                </a:lnTo>
                <a:lnTo>
                  <a:pt x="722" y="481"/>
                </a:lnTo>
                <a:lnTo>
                  <a:pt x="735" y="473"/>
                </a:lnTo>
                <a:lnTo>
                  <a:pt x="746" y="463"/>
                </a:lnTo>
                <a:lnTo>
                  <a:pt x="746" y="463"/>
                </a:lnTo>
                <a:lnTo>
                  <a:pt x="753" y="454"/>
                </a:lnTo>
                <a:lnTo>
                  <a:pt x="757" y="447"/>
                </a:lnTo>
                <a:lnTo>
                  <a:pt x="758" y="441"/>
                </a:lnTo>
                <a:lnTo>
                  <a:pt x="759" y="437"/>
                </a:lnTo>
                <a:lnTo>
                  <a:pt x="759" y="437"/>
                </a:lnTo>
                <a:close/>
              </a:path>
            </a:pathLst>
          </a:custGeom>
          <a:solidFill>
            <a:srgbClr val="000000">
              <a:alpha val="20000"/>
            </a:srgbClr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F6E5E42D-8982-473F-9417-944329DB6D17}"/>
              </a:ext>
            </a:extLst>
          </p:cNvPr>
          <p:cNvSpPr txBox="1"/>
          <p:nvPr/>
        </p:nvSpPr>
        <p:spPr>
          <a:xfrm rot="5400000">
            <a:off x="320241" y="2573156"/>
            <a:ext cx="6222760" cy="190595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500" b="1" dirty="0">
                <a:latin typeface="HGP行書体" panose="03000600000000000000" pitchFamily="66" charset="-128"/>
                <a:ea typeface="HGP行書体" panose="03000600000000000000" pitchFamily="66" charset="-128"/>
              </a:rPr>
              <a:t>柔道</a:t>
            </a:r>
            <a:r>
              <a:rPr kumimoji="1" lang="ja-JP" altLang="en-US" sz="115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HGP行書体" panose="03000600000000000000" pitchFamily="66" charset="-128"/>
                <a:ea typeface="HGP行書体" panose="03000600000000000000" pitchFamily="66" charset="-128"/>
                <a:cs typeface="+mn-cs"/>
              </a:rPr>
              <a:t>教室</a:t>
            </a:r>
          </a:p>
        </p:txBody>
      </p:sp>
    </p:spTree>
    <p:extLst>
      <p:ext uri="{BB962C8B-B14F-4D97-AF65-F5344CB8AC3E}">
        <p14:creationId xmlns:p14="http://schemas.microsoft.com/office/powerpoint/2010/main" val="11378563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293797F7-1D21-4268-8A04-E4AE3DCFDC29}"/>
              </a:ext>
            </a:extLst>
          </p:cNvPr>
          <p:cNvSpPr/>
          <p:nvPr/>
        </p:nvSpPr>
        <p:spPr bwMode="auto">
          <a:xfrm>
            <a:off x="139656" y="145984"/>
            <a:ext cx="6578687" cy="493401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75000"/>
              </a:schemeClr>
            </a:solidFill>
            <a:prstDash val="dash"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練習風景やメンバーなどの</a:t>
            </a:r>
            <a:endParaRPr kumimoji="1" lang="en-US" altLang="ja-JP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デジカメ写真スペース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01E9CD9-240A-43C4-B3D9-484DD26F5CDD}"/>
              </a:ext>
            </a:extLst>
          </p:cNvPr>
          <p:cNvSpPr txBox="1"/>
          <p:nvPr/>
        </p:nvSpPr>
        <p:spPr>
          <a:xfrm>
            <a:off x="2185514" y="7359855"/>
            <a:ext cx="954107" cy="1965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日　　時：</a:t>
            </a: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場　　所：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対　　象：</a:t>
            </a:r>
          </a:p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費　　用：</a:t>
            </a: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申　　込：</a:t>
            </a:r>
          </a:p>
          <a:p>
            <a:pPr marL="0" marR="0" lvl="0" indent="0" algn="l" defTabSz="914400" rtl="0" eaLnBrk="1" fontAlgn="base" latinLnBrk="0" hangingPunct="1">
              <a:lnSpc>
                <a:spcPts val="216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お問合先：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33C7E74E-7404-4AD8-9E21-DE66C5F9E36B}"/>
              </a:ext>
            </a:extLst>
          </p:cNvPr>
          <p:cNvSpPr txBox="1"/>
          <p:nvPr/>
        </p:nvSpPr>
        <p:spPr>
          <a:xfrm>
            <a:off x="3249701" y="7359855"/>
            <a:ext cx="3468642" cy="23493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毎週水・金曜日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少年の部（小学生）午後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6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一般の部（中学生以上）午後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7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時～午後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8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時まで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〇〇市〇〇体育館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〇〇市在住または通勤・通学の小学生以上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入会金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2000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円、月会費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3000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円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直接会場にお越しください。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〇〇〇柔道教室　担当 田中または山田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電話番号：０００－０００－００００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ホームページ：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http://wwww.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〇〇〇〇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.ne.jp</a:t>
            </a:r>
          </a:p>
          <a:p>
            <a:pPr marL="0" marR="0" lvl="0" indent="0" algn="l" defTabSz="914400" rtl="0" eaLnBrk="1" fontAlgn="base" latinLnBrk="0" hangingPunct="1">
              <a:lnSpc>
                <a:spcPts val="16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メールアドレス：</a:t>
            </a:r>
            <a:r>
              <a:rPr kumimoji="1" lang="en-US" altLang="ja-JP" sz="12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jyudo_info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@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〇〇〇〇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rPr>
              <a:t>.ne.jp</a:t>
            </a:r>
            <a:endParaRPr kumimoji="1" lang="ja-JP" alt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メイリオ"/>
              <a:ea typeface="メイリオ"/>
              <a:cs typeface="+mn-cs"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 rot="20700000">
            <a:off x="514627" y="7781257"/>
            <a:ext cx="1402516" cy="1402516"/>
            <a:chOff x="4824155" y="1802650"/>
            <a:chExt cx="1662090" cy="1662090"/>
          </a:xfrm>
          <a:solidFill>
            <a:srgbClr val="002060"/>
          </a:solidFill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4971999" y="2273302"/>
              <a:ext cx="1359022" cy="774141"/>
            </a:xfrm>
            <a:prstGeom prst="rect">
              <a:avLst/>
            </a:prstGeom>
            <a:grp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無料体験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実施中</a:t>
              </a:r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2E63516D-512A-4DE6-AA03-5BF9C5531320}"/>
              </a:ext>
            </a:extLst>
          </p:cNvPr>
          <p:cNvSpPr txBox="1"/>
          <p:nvPr/>
        </p:nvSpPr>
        <p:spPr>
          <a:xfrm>
            <a:off x="266701" y="5269500"/>
            <a:ext cx="6324598" cy="139263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  <a:gs pos="50000">
                      <a:srgbClr val="FF0000"/>
                    </a:gs>
                  </a:gsLst>
                  <a:lin ang="5400000" scaled="1"/>
                </a:gradFill>
                <a:latin typeface="+mj-ea"/>
                <a:ea typeface="+mj-ea"/>
              </a:rPr>
              <a:t>柔道教室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163EE398-ED6B-42E8-B045-17D6CE8D7A9A}"/>
              </a:ext>
            </a:extLst>
          </p:cNvPr>
          <p:cNvSpPr txBox="1"/>
          <p:nvPr/>
        </p:nvSpPr>
        <p:spPr>
          <a:xfrm>
            <a:off x="266699" y="6825015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心と体を鍛え、集中力を養います。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333700F-033C-4AE4-A3F2-DB3012509630}"/>
              </a:ext>
            </a:extLst>
          </p:cNvPr>
          <p:cNvSpPr txBox="1"/>
          <p:nvPr/>
        </p:nvSpPr>
        <p:spPr>
          <a:xfrm>
            <a:off x="353250" y="7658100"/>
            <a:ext cx="1761292" cy="1892300"/>
          </a:xfrm>
          <a:prstGeom prst="rect">
            <a:avLst/>
          </a:prstGeom>
          <a:noFill/>
        </p:spPr>
        <p:txBody>
          <a:bodyPr wrap="none" rtlCol="0">
            <a:prstTxWarp prst="textCircle">
              <a:avLst>
                <a:gd name="adj" fmla="val 11260146"/>
              </a:avLst>
            </a:prstTxWarp>
            <a:spAutoFit/>
          </a:bodyPr>
          <a:lstStyle/>
          <a:p>
            <a:r>
              <a:rPr kumimoji="1" lang="ja-JP" altLang="en-US" sz="1400" dirty="0">
                <a:latin typeface="+mj-ea"/>
                <a:ea typeface="+mj-ea"/>
              </a:rPr>
              <a:t>お気軽にご参加下さい</a:t>
            </a:r>
          </a:p>
        </p:txBody>
      </p:sp>
    </p:spTree>
    <p:extLst>
      <p:ext uri="{BB962C8B-B14F-4D97-AF65-F5344CB8AC3E}">
        <p14:creationId xmlns:p14="http://schemas.microsoft.com/office/powerpoint/2010/main" val="2245049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6">
            <a:extLst>
              <a:ext uri="{FF2B5EF4-FFF2-40B4-BE49-F238E27FC236}">
                <a16:creationId xmlns:a16="http://schemas.microsoft.com/office/drawing/2014/main" id="{30D8F57B-D176-4A24-A863-006B26AC40E3}"/>
              </a:ext>
            </a:extLst>
          </p:cNvPr>
          <p:cNvSpPr>
            <a:spLocks noEditPoints="1"/>
          </p:cNvSpPr>
          <p:nvPr/>
        </p:nvSpPr>
        <p:spPr bwMode="auto">
          <a:xfrm>
            <a:off x="370812" y="6083301"/>
            <a:ext cx="3058188" cy="3301425"/>
          </a:xfrm>
          <a:custGeom>
            <a:avLst/>
            <a:gdLst>
              <a:gd name="T0" fmla="*/ 408 w 1295"/>
              <a:gd name="T1" fmla="*/ 99 h 1398"/>
              <a:gd name="T2" fmla="*/ 335 w 1295"/>
              <a:gd name="T3" fmla="*/ 165 h 1398"/>
              <a:gd name="T4" fmla="*/ 161 w 1295"/>
              <a:gd name="T5" fmla="*/ 366 h 1398"/>
              <a:gd name="T6" fmla="*/ 0 w 1295"/>
              <a:gd name="T7" fmla="*/ 550 h 1398"/>
              <a:gd name="T8" fmla="*/ 45 w 1295"/>
              <a:gd name="T9" fmla="*/ 657 h 1398"/>
              <a:gd name="T10" fmla="*/ 85 w 1295"/>
              <a:gd name="T11" fmla="*/ 1219 h 1398"/>
              <a:gd name="T12" fmla="*/ 116 w 1295"/>
              <a:gd name="T13" fmla="*/ 1395 h 1398"/>
              <a:gd name="T14" fmla="*/ 237 w 1295"/>
              <a:gd name="T15" fmla="*/ 1381 h 1398"/>
              <a:gd name="T16" fmla="*/ 194 w 1295"/>
              <a:gd name="T17" fmla="*/ 1344 h 1398"/>
              <a:gd name="T18" fmla="*/ 266 w 1295"/>
              <a:gd name="T19" fmla="*/ 1281 h 1398"/>
              <a:gd name="T20" fmla="*/ 287 w 1295"/>
              <a:gd name="T21" fmla="*/ 810 h 1398"/>
              <a:gd name="T22" fmla="*/ 418 w 1295"/>
              <a:gd name="T23" fmla="*/ 1089 h 1398"/>
              <a:gd name="T24" fmla="*/ 421 w 1295"/>
              <a:gd name="T25" fmla="*/ 1203 h 1398"/>
              <a:gd name="T26" fmla="*/ 380 w 1295"/>
              <a:gd name="T27" fmla="*/ 1183 h 1398"/>
              <a:gd name="T28" fmla="*/ 365 w 1295"/>
              <a:gd name="T29" fmla="*/ 1210 h 1398"/>
              <a:gd name="T30" fmla="*/ 452 w 1295"/>
              <a:gd name="T31" fmla="*/ 1319 h 1398"/>
              <a:gd name="T32" fmla="*/ 576 w 1295"/>
              <a:gd name="T33" fmla="*/ 1352 h 1398"/>
              <a:gd name="T34" fmla="*/ 664 w 1295"/>
              <a:gd name="T35" fmla="*/ 1338 h 1398"/>
              <a:gd name="T36" fmla="*/ 566 w 1295"/>
              <a:gd name="T37" fmla="*/ 1246 h 1398"/>
              <a:gd name="T38" fmla="*/ 838 w 1295"/>
              <a:gd name="T39" fmla="*/ 1004 h 1398"/>
              <a:gd name="T40" fmla="*/ 983 w 1295"/>
              <a:gd name="T41" fmla="*/ 935 h 1398"/>
              <a:gd name="T42" fmla="*/ 877 w 1295"/>
              <a:gd name="T43" fmla="*/ 1240 h 1398"/>
              <a:gd name="T44" fmla="*/ 907 w 1295"/>
              <a:gd name="T45" fmla="*/ 1361 h 1398"/>
              <a:gd name="T46" fmla="*/ 943 w 1295"/>
              <a:gd name="T47" fmla="*/ 1395 h 1398"/>
              <a:gd name="T48" fmla="*/ 983 w 1295"/>
              <a:gd name="T49" fmla="*/ 1366 h 1398"/>
              <a:gd name="T50" fmla="*/ 1088 w 1295"/>
              <a:gd name="T51" fmla="*/ 1107 h 1398"/>
              <a:gd name="T52" fmla="*/ 1280 w 1295"/>
              <a:gd name="T53" fmla="*/ 826 h 1398"/>
              <a:gd name="T54" fmla="*/ 1295 w 1295"/>
              <a:gd name="T55" fmla="*/ 561 h 1398"/>
              <a:gd name="T56" fmla="*/ 1234 w 1295"/>
              <a:gd name="T57" fmla="*/ 318 h 1398"/>
              <a:gd name="T58" fmla="*/ 1078 w 1295"/>
              <a:gd name="T59" fmla="*/ 146 h 1398"/>
              <a:gd name="T60" fmla="*/ 1053 w 1295"/>
              <a:gd name="T61" fmla="*/ 50 h 1398"/>
              <a:gd name="T62" fmla="*/ 963 w 1295"/>
              <a:gd name="T63" fmla="*/ 14 h 1398"/>
              <a:gd name="T64" fmla="*/ 870 w 1295"/>
              <a:gd name="T65" fmla="*/ 34 h 1398"/>
              <a:gd name="T66" fmla="*/ 850 w 1295"/>
              <a:gd name="T67" fmla="*/ 91 h 1398"/>
              <a:gd name="T68" fmla="*/ 860 w 1295"/>
              <a:gd name="T69" fmla="*/ 134 h 1398"/>
              <a:gd name="T70" fmla="*/ 786 w 1295"/>
              <a:gd name="T71" fmla="*/ 226 h 1398"/>
              <a:gd name="T72" fmla="*/ 758 w 1295"/>
              <a:gd name="T73" fmla="*/ 205 h 1398"/>
              <a:gd name="T74" fmla="*/ 797 w 1295"/>
              <a:gd name="T75" fmla="*/ 146 h 1398"/>
              <a:gd name="T76" fmla="*/ 749 w 1295"/>
              <a:gd name="T77" fmla="*/ 39 h 1398"/>
              <a:gd name="T78" fmla="*/ 646 w 1295"/>
              <a:gd name="T79" fmla="*/ 7 h 1398"/>
              <a:gd name="T80" fmla="*/ 624 w 1295"/>
              <a:gd name="T81" fmla="*/ 23 h 1398"/>
              <a:gd name="T82" fmla="*/ 421 w 1295"/>
              <a:gd name="T83" fmla="*/ 521 h 1398"/>
              <a:gd name="T84" fmla="*/ 495 w 1295"/>
              <a:gd name="T85" fmla="*/ 630 h 1398"/>
              <a:gd name="T86" fmla="*/ 555 w 1295"/>
              <a:gd name="T87" fmla="*/ 644 h 1398"/>
              <a:gd name="T88" fmla="*/ 639 w 1295"/>
              <a:gd name="T89" fmla="*/ 597 h 1398"/>
              <a:gd name="T90" fmla="*/ 720 w 1295"/>
              <a:gd name="T91" fmla="*/ 614 h 1398"/>
              <a:gd name="T92" fmla="*/ 804 w 1295"/>
              <a:gd name="T93" fmla="*/ 684 h 1398"/>
              <a:gd name="T94" fmla="*/ 847 w 1295"/>
              <a:gd name="T95" fmla="*/ 736 h 1398"/>
              <a:gd name="T96" fmla="*/ 628 w 1295"/>
              <a:gd name="T97" fmla="*/ 971 h 1398"/>
              <a:gd name="T98" fmla="*/ 463 w 1295"/>
              <a:gd name="T99" fmla="*/ 670 h 1398"/>
              <a:gd name="T100" fmla="*/ 402 w 1295"/>
              <a:gd name="T101" fmla="*/ 539 h 1398"/>
              <a:gd name="T102" fmla="*/ 682 w 1295"/>
              <a:gd name="T103" fmla="*/ 427 h 1398"/>
              <a:gd name="T104" fmla="*/ 648 w 1295"/>
              <a:gd name="T105" fmla="*/ 444 h 1398"/>
              <a:gd name="T106" fmla="*/ 575 w 1295"/>
              <a:gd name="T107" fmla="*/ 485 h 1398"/>
              <a:gd name="T108" fmla="*/ 596 w 1295"/>
              <a:gd name="T109" fmla="*/ 427 h 1398"/>
              <a:gd name="T110" fmla="*/ 784 w 1295"/>
              <a:gd name="T111" fmla="*/ 436 h 1398"/>
              <a:gd name="T112" fmla="*/ 736 w 1295"/>
              <a:gd name="T113" fmla="*/ 542 h 1398"/>
              <a:gd name="T114" fmla="*/ 710 w 1295"/>
              <a:gd name="T115" fmla="*/ 490 h 1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95" h="1398">
                <a:moveTo>
                  <a:pt x="591" y="59"/>
                </a:moveTo>
                <a:lnTo>
                  <a:pt x="591" y="59"/>
                </a:lnTo>
                <a:lnTo>
                  <a:pt x="580" y="58"/>
                </a:lnTo>
                <a:lnTo>
                  <a:pt x="554" y="56"/>
                </a:lnTo>
                <a:lnTo>
                  <a:pt x="538" y="55"/>
                </a:lnTo>
                <a:lnTo>
                  <a:pt x="523" y="56"/>
                </a:lnTo>
                <a:lnTo>
                  <a:pt x="509" y="57"/>
                </a:lnTo>
                <a:lnTo>
                  <a:pt x="498" y="61"/>
                </a:lnTo>
                <a:lnTo>
                  <a:pt x="498" y="61"/>
                </a:lnTo>
                <a:lnTo>
                  <a:pt x="438" y="87"/>
                </a:lnTo>
                <a:lnTo>
                  <a:pt x="408" y="99"/>
                </a:lnTo>
                <a:lnTo>
                  <a:pt x="399" y="104"/>
                </a:lnTo>
                <a:lnTo>
                  <a:pt x="394" y="107"/>
                </a:lnTo>
                <a:lnTo>
                  <a:pt x="394" y="107"/>
                </a:lnTo>
                <a:lnTo>
                  <a:pt x="385" y="115"/>
                </a:lnTo>
                <a:lnTo>
                  <a:pt x="370" y="127"/>
                </a:lnTo>
                <a:lnTo>
                  <a:pt x="354" y="139"/>
                </a:lnTo>
                <a:lnTo>
                  <a:pt x="348" y="146"/>
                </a:lnTo>
                <a:lnTo>
                  <a:pt x="346" y="150"/>
                </a:lnTo>
                <a:lnTo>
                  <a:pt x="346" y="150"/>
                </a:lnTo>
                <a:lnTo>
                  <a:pt x="341" y="157"/>
                </a:lnTo>
                <a:lnTo>
                  <a:pt x="335" y="165"/>
                </a:lnTo>
                <a:lnTo>
                  <a:pt x="314" y="187"/>
                </a:lnTo>
                <a:lnTo>
                  <a:pt x="294" y="210"/>
                </a:lnTo>
                <a:lnTo>
                  <a:pt x="282" y="223"/>
                </a:lnTo>
                <a:lnTo>
                  <a:pt x="282" y="223"/>
                </a:lnTo>
                <a:lnTo>
                  <a:pt x="260" y="249"/>
                </a:lnTo>
                <a:lnTo>
                  <a:pt x="219" y="294"/>
                </a:lnTo>
                <a:lnTo>
                  <a:pt x="180" y="340"/>
                </a:lnTo>
                <a:lnTo>
                  <a:pt x="167" y="356"/>
                </a:lnTo>
                <a:lnTo>
                  <a:pt x="162" y="363"/>
                </a:lnTo>
                <a:lnTo>
                  <a:pt x="162" y="363"/>
                </a:lnTo>
                <a:lnTo>
                  <a:pt x="161" y="366"/>
                </a:lnTo>
                <a:lnTo>
                  <a:pt x="157" y="371"/>
                </a:lnTo>
                <a:lnTo>
                  <a:pt x="149" y="379"/>
                </a:lnTo>
                <a:lnTo>
                  <a:pt x="135" y="392"/>
                </a:lnTo>
                <a:lnTo>
                  <a:pt x="117" y="412"/>
                </a:lnTo>
                <a:lnTo>
                  <a:pt x="117" y="412"/>
                </a:lnTo>
                <a:lnTo>
                  <a:pt x="58" y="479"/>
                </a:lnTo>
                <a:lnTo>
                  <a:pt x="18" y="526"/>
                </a:lnTo>
                <a:lnTo>
                  <a:pt x="5" y="543"/>
                </a:lnTo>
                <a:lnTo>
                  <a:pt x="1" y="548"/>
                </a:lnTo>
                <a:lnTo>
                  <a:pt x="0" y="550"/>
                </a:lnTo>
                <a:lnTo>
                  <a:pt x="0" y="550"/>
                </a:lnTo>
                <a:lnTo>
                  <a:pt x="1" y="554"/>
                </a:lnTo>
                <a:lnTo>
                  <a:pt x="2" y="558"/>
                </a:lnTo>
                <a:lnTo>
                  <a:pt x="9" y="564"/>
                </a:lnTo>
                <a:lnTo>
                  <a:pt x="13" y="570"/>
                </a:lnTo>
                <a:lnTo>
                  <a:pt x="17" y="574"/>
                </a:lnTo>
                <a:lnTo>
                  <a:pt x="17" y="574"/>
                </a:lnTo>
                <a:lnTo>
                  <a:pt x="26" y="595"/>
                </a:lnTo>
                <a:lnTo>
                  <a:pt x="32" y="608"/>
                </a:lnTo>
                <a:lnTo>
                  <a:pt x="34" y="617"/>
                </a:lnTo>
                <a:lnTo>
                  <a:pt x="34" y="617"/>
                </a:lnTo>
                <a:lnTo>
                  <a:pt x="45" y="657"/>
                </a:lnTo>
                <a:lnTo>
                  <a:pt x="70" y="742"/>
                </a:lnTo>
                <a:lnTo>
                  <a:pt x="105" y="863"/>
                </a:lnTo>
                <a:lnTo>
                  <a:pt x="105" y="863"/>
                </a:lnTo>
                <a:lnTo>
                  <a:pt x="97" y="941"/>
                </a:lnTo>
                <a:lnTo>
                  <a:pt x="90" y="1029"/>
                </a:lnTo>
                <a:lnTo>
                  <a:pt x="90" y="1029"/>
                </a:lnTo>
                <a:lnTo>
                  <a:pt x="87" y="1120"/>
                </a:lnTo>
                <a:lnTo>
                  <a:pt x="86" y="1181"/>
                </a:lnTo>
                <a:lnTo>
                  <a:pt x="85" y="1213"/>
                </a:lnTo>
                <a:lnTo>
                  <a:pt x="85" y="1213"/>
                </a:lnTo>
                <a:lnTo>
                  <a:pt x="85" y="1219"/>
                </a:lnTo>
                <a:lnTo>
                  <a:pt x="89" y="1228"/>
                </a:lnTo>
                <a:lnTo>
                  <a:pt x="98" y="1248"/>
                </a:lnTo>
                <a:lnTo>
                  <a:pt x="113" y="1274"/>
                </a:lnTo>
                <a:lnTo>
                  <a:pt x="113" y="1274"/>
                </a:lnTo>
                <a:lnTo>
                  <a:pt x="111" y="1291"/>
                </a:lnTo>
                <a:lnTo>
                  <a:pt x="109" y="1331"/>
                </a:lnTo>
                <a:lnTo>
                  <a:pt x="109" y="1353"/>
                </a:lnTo>
                <a:lnTo>
                  <a:pt x="109" y="1373"/>
                </a:lnTo>
                <a:lnTo>
                  <a:pt x="112" y="1388"/>
                </a:lnTo>
                <a:lnTo>
                  <a:pt x="113" y="1393"/>
                </a:lnTo>
                <a:lnTo>
                  <a:pt x="116" y="1395"/>
                </a:lnTo>
                <a:lnTo>
                  <a:pt x="116" y="1395"/>
                </a:lnTo>
                <a:lnTo>
                  <a:pt x="121" y="1397"/>
                </a:lnTo>
                <a:lnTo>
                  <a:pt x="128" y="1398"/>
                </a:lnTo>
                <a:lnTo>
                  <a:pt x="145" y="1398"/>
                </a:lnTo>
                <a:lnTo>
                  <a:pt x="181" y="1394"/>
                </a:lnTo>
                <a:lnTo>
                  <a:pt x="181" y="1394"/>
                </a:lnTo>
                <a:lnTo>
                  <a:pt x="198" y="1392"/>
                </a:lnTo>
                <a:lnTo>
                  <a:pt x="218" y="1389"/>
                </a:lnTo>
                <a:lnTo>
                  <a:pt x="226" y="1387"/>
                </a:lnTo>
                <a:lnTo>
                  <a:pt x="234" y="1384"/>
                </a:lnTo>
                <a:lnTo>
                  <a:pt x="237" y="1381"/>
                </a:lnTo>
                <a:lnTo>
                  <a:pt x="239" y="1379"/>
                </a:lnTo>
                <a:lnTo>
                  <a:pt x="239" y="1377"/>
                </a:lnTo>
                <a:lnTo>
                  <a:pt x="239" y="1377"/>
                </a:lnTo>
                <a:lnTo>
                  <a:pt x="239" y="1373"/>
                </a:lnTo>
                <a:lnTo>
                  <a:pt x="236" y="1371"/>
                </a:lnTo>
                <a:lnTo>
                  <a:pt x="230" y="1367"/>
                </a:lnTo>
                <a:lnTo>
                  <a:pt x="223" y="1363"/>
                </a:lnTo>
                <a:lnTo>
                  <a:pt x="215" y="1360"/>
                </a:lnTo>
                <a:lnTo>
                  <a:pt x="215" y="1360"/>
                </a:lnTo>
                <a:lnTo>
                  <a:pt x="201" y="1349"/>
                </a:lnTo>
                <a:lnTo>
                  <a:pt x="194" y="1344"/>
                </a:lnTo>
                <a:lnTo>
                  <a:pt x="193" y="1341"/>
                </a:lnTo>
                <a:lnTo>
                  <a:pt x="192" y="1339"/>
                </a:lnTo>
                <a:lnTo>
                  <a:pt x="192" y="1339"/>
                </a:lnTo>
                <a:lnTo>
                  <a:pt x="188" y="1294"/>
                </a:lnTo>
                <a:lnTo>
                  <a:pt x="188" y="1294"/>
                </a:lnTo>
                <a:lnTo>
                  <a:pt x="201" y="1294"/>
                </a:lnTo>
                <a:lnTo>
                  <a:pt x="228" y="1292"/>
                </a:lnTo>
                <a:lnTo>
                  <a:pt x="241" y="1290"/>
                </a:lnTo>
                <a:lnTo>
                  <a:pt x="255" y="1287"/>
                </a:lnTo>
                <a:lnTo>
                  <a:pt x="263" y="1283"/>
                </a:lnTo>
                <a:lnTo>
                  <a:pt x="266" y="1281"/>
                </a:lnTo>
                <a:lnTo>
                  <a:pt x="267" y="1278"/>
                </a:lnTo>
                <a:lnTo>
                  <a:pt x="267" y="1278"/>
                </a:lnTo>
                <a:lnTo>
                  <a:pt x="260" y="1203"/>
                </a:lnTo>
                <a:lnTo>
                  <a:pt x="253" y="1130"/>
                </a:lnTo>
                <a:lnTo>
                  <a:pt x="253" y="1130"/>
                </a:lnTo>
                <a:lnTo>
                  <a:pt x="257" y="1046"/>
                </a:lnTo>
                <a:lnTo>
                  <a:pt x="261" y="988"/>
                </a:lnTo>
                <a:lnTo>
                  <a:pt x="263" y="950"/>
                </a:lnTo>
                <a:lnTo>
                  <a:pt x="263" y="950"/>
                </a:lnTo>
                <a:lnTo>
                  <a:pt x="278" y="858"/>
                </a:lnTo>
                <a:lnTo>
                  <a:pt x="287" y="810"/>
                </a:lnTo>
                <a:lnTo>
                  <a:pt x="290" y="795"/>
                </a:lnTo>
                <a:lnTo>
                  <a:pt x="292" y="791"/>
                </a:lnTo>
                <a:lnTo>
                  <a:pt x="292" y="791"/>
                </a:lnTo>
                <a:lnTo>
                  <a:pt x="292" y="791"/>
                </a:lnTo>
                <a:lnTo>
                  <a:pt x="311" y="816"/>
                </a:lnTo>
                <a:lnTo>
                  <a:pt x="352" y="863"/>
                </a:lnTo>
                <a:lnTo>
                  <a:pt x="411" y="929"/>
                </a:lnTo>
                <a:lnTo>
                  <a:pt x="411" y="929"/>
                </a:lnTo>
                <a:lnTo>
                  <a:pt x="415" y="1005"/>
                </a:lnTo>
                <a:lnTo>
                  <a:pt x="418" y="1089"/>
                </a:lnTo>
                <a:lnTo>
                  <a:pt x="418" y="1089"/>
                </a:lnTo>
                <a:lnTo>
                  <a:pt x="428" y="1135"/>
                </a:lnTo>
                <a:lnTo>
                  <a:pt x="437" y="1174"/>
                </a:lnTo>
                <a:lnTo>
                  <a:pt x="437" y="1174"/>
                </a:lnTo>
                <a:lnTo>
                  <a:pt x="443" y="1176"/>
                </a:lnTo>
                <a:lnTo>
                  <a:pt x="448" y="1180"/>
                </a:lnTo>
                <a:lnTo>
                  <a:pt x="449" y="1183"/>
                </a:lnTo>
                <a:lnTo>
                  <a:pt x="449" y="1205"/>
                </a:lnTo>
                <a:lnTo>
                  <a:pt x="449" y="1205"/>
                </a:lnTo>
                <a:lnTo>
                  <a:pt x="437" y="1206"/>
                </a:lnTo>
                <a:lnTo>
                  <a:pt x="426" y="1205"/>
                </a:lnTo>
                <a:lnTo>
                  <a:pt x="421" y="1203"/>
                </a:lnTo>
                <a:lnTo>
                  <a:pt x="416" y="1202"/>
                </a:lnTo>
                <a:lnTo>
                  <a:pt x="416" y="1202"/>
                </a:lnTo>
                <a:lnTo>
                  <a:pt x="408" y="1197"/>
                </a:lnTo>
                <a:lnTo>
                  <a:pt x="404" y="1192"/>
                </a:lnTo>
                <a:lnTo>
                  <a:pt x="400" y="1189"/>
                </a:lnTo>
                <a:lnTo>
                  <a:pt x="395" y="1184"/>
                </a:lnTo>
                <a:lnTo>
                  <a:pt x="395" y="1184"/>
                </a:lnTo>
                <a:lnTo>
                  <a:pt x="390" y="1181"/>
                </a:lnTo>
                <a:lnTo>
                  <a:pt x="385" y="1180"/>
                </a:lnTo>
                <a:lnTo>
                  <a:pt x="381" y="1180"/>
                </a:lnTo>
                <a:lnTo>
                  <a:pt x="380" y="1183"/>
                </a:lnTo>
                <a:lnTo>
                  <a:pt x="380" y="1184"/>
                </a:lnTo>
                <a:lnTo>
                  <a:pt x="380" y="1184"/>
                </a:lnTo>
                <a:lnTo>
                  <a:pt x="379" y="1186"/>
                </a:lnTo>
                <a:lnTo>
                  <a:pt x="378" y="1187"/>
                </a:lnTo>
                <a:lnTo>
                  <a:pt x="373" y="1189"/>
                </a:lnTo>
                <a:lnTo>
                  <a:pt x="367" y="1191"/>
                </a:lnTo>
                <a:lnTo>
                  <a:pt x="365" y="1192"/>
                </a:lnTo>
                <a:lnTo>
                  <a:pt x="364" y="1195"/>
                </a:lnTo>
                <a:lnTo>
                  <a:pt x="364" y="1195"/>
                </a:lnTo>
                <a:lnTo>
                  <a:pt x="364" y="1202"/>
                </a:lnTo>
                <a:lnTo>
                  <a:pt x="365" y="1210"/>
                </a:lnTo>
                <a:lnTo>
                  <a:pt x="370" y="1217"/>
                </a:lnTo>
                <a:lnTo>
                  <a:pt x="380" y="1227"/>
                </a:lnTo>
                <a:lnTo>
                  <a:pt x="380" y="1227"/>
                </a:lnTo>
                <a:lnTo>
                  <a:pt x="395" y="1242"/>
                </a:lnTo>
                <a:lnTo>
                  <a:pt x="412" y="1261"/>
                </a:lnTo>
                <a:lnTo>
                  <a:pt x="433" y="1287"/>
                </a:lnTo>
                <a:lnTo>
                  <a:pt x="433" y="1287"/>
                </a:lnTo>
                <a:lnTo>
                  <a:pt x="436" y="1293"/>
                </a:lnTo>
                <a:lnTo>
                  <a:pt x="443" y="1306"/>
                </a:lnTo>
                <a:lnTo>
                  <a:pt x="447" y="1312"/>
                </a:lnTo>
                <a:lnTo>
                  <a:pt x="452" y="1319"/>
                </a:lnTo>
                <a:lnTo>
                  <a:pt x="456" y="1325"/>
                </a:lnTo>
                <a:lnTo>
                  <a:pt x="463" y="1329"/>
                </a:lnTo>
                <a:lnTo>
                  <a:pt x="463" y="1329"/>
                </a:lnTo>
                <a:lnTo>
                  <a:pt x="470" y="1331"/>
                </a:lnTo>
                <a:lnTo>
                  <a:pt x="481" y="1333"/>
                </a:lnTo>
                <a:lnTo>
                  <a:pt x="511" y="1336"/>
                </a:lnTo>
                <a:lnTo>
                  <a:pt x="540" y="1341"/>
                </a:lnTo>
                <a:lnTo>
                  <a:pt x="554" y="1344"/>
                </a:lnTo>
                <a:lnTo>
                  <a:pt x="565" y="1349"/>
                </a:lnTo>
                <a:lnTo>
                  <a:pt x="565" y="1349"/>
                </a:lnTo>
                <a:lnTo>
                  <a:pt x="576" y="1352"/>
                </a:lnTo>
                <a:lnTo>
                  <a:pt x="591" y="1355"/>
                </a:lnTo>
                <a:lnTo>
                  <a:pt x="607" y="1356"/>
                </a:lnTo>
                <a:lnTo>
                  <a:pt x="623" y="1357"/>
                </a:lnTo>
                <a:lnTo>
                  <a:pt x="637" y="1356"/>
                </a:lnTo>
                <a:lnTo>
                  <a:pt x="650" y="1355"/>
                </a:lnTo>
                <a:lnTo>
                  <a:pt x="658" y="1352"/>
                </a:lnTo>
                <a:lnTo>
                  <a:pt x="661" y="1350"/>
                </a:lnTo>
                <a:lnTo>
                  <a:pt x="662" y="1349"/>
                </a:lnTo>
                <a:lnTo>
                  <a:pt x="662" y="1349"/>
                </a:lnTo>
                <a:lnTo>
                  <a:pt x="664" y="1341"/>
                </a:lnTo>
                <a:lnTo>
                  <a:pt x="664" y="1338"/>
                </a:lnTo>
                <a:lnTo>
                  <a:pt x="662" y="1334"/>
                </a:lnTo>
                <a:lnTo>
                  <a:pt x="656" y="1331"/>
                </a:lnTo>
                <a:lnTo>
                  <a:pt x="656" y="1331"/>
                </a:lnTo>
                <a:lnTo>
                  <a:pt x="619" y="1313"/>
                </a:lnTo>
                <a:lnTo>
                  <a:pt x="586" y="1298"/>
                </a:lnTo>
                <a:lnTo>
                  <a:pt x="586" y="1298"/>
                </a:lnTo>
                <a:lnTo>
                  <a:pt x="577" y="1292"/>
                </a:lnTo>
                <a:lnTo>
                  <a:pt x="564" y="1283"/>
                </a:lnTo>
                <a:lnTo>
                  <a:pt x="545" y="1270"/>
                </a:lnTo>
                <a:lnTo>
                  <a:pt x="545" y="1248"/>
                </a:lnTo>
                <a:lnTo>
                  <a:pt x="566" y="1246"/>
                </a:lnTo>
                <a:lnTo>
                  <a:pt x="678" y="1101"/>
                </a:lnTo>
                <a:lnTo>
                  <a:pt x="678" y="1101"/>
                </a:lnTo>
                <a:lnTo>
                  <a:pt x="692" y="1093"/>
                </a:lnTo>
                <a:lnTo>
                  <a:pt x="724" y="1071"/>
                </a:lnTo>
                <a:lnTo>
                  <a:pt x="762" y="1046"/>
                </a:lnTo>
                <a:lnTo>
                  <a:pt x="780" y="1037"/>
                </a:lnTo>
                <a:lnTo>
                  <a:pt x="794" y="1030"/>
                </a:lnTo>
                <a:lnTo>
                  <a:pt x="794" y="1030"/>
                </a:lnTo>
                <a:lnTo>
                  <a:pt x="801" y="1028"/>
                </a:lnTo>
                <a:lnTo>
                  <a:pt x="812" y="1021"/>
                </a:lnTo>
                <a:lnTo>
                  <a:pt x="838" y="1004"/>
                </a:lnTo>
                <a:lnTo>
                  <a:pt x="902" y="960"/>
                </a:lnTo>
                <a:lnTo>
                  <a:pt x="934" y="939"/>
                </a:lnTo>
                <a:lnTo>
                  <a:pt x="961" y="922"/>
                </a:lnTo>
                <a:lnTo>
                  <a:pt x="972" y="916"/>
                </a:lnTo>
                <a:lnTo>
                  <a:pt x="979" y="912"/>
                </a:lnTo>
                <a:lnTo>
                  <a:pt x="986" y="911"/>
                </a:lnTo>
                <a:lnTo>
                  <a:pt x="987" y="911"/>
                </a:lnTo>
                <a:lnTo>
                  <a:pt x="987" y="912"/>
                </a:lnTo>
                <a:lnTo>
                  <a:pt x="987" y="912"/>
                </a:lnTo>
                <a:lnTo>
                  <a:pt x="987" y="922"/>
                </a:lnTo>
                <a:lnTo>
                  <a:pt x="983" y="935"/>
                </a:lnTo>
                <a:lnTo>
                  <a:pt x="973" y="968"/>
                </a:lnTo>
                <a:lnTo>
                  <a:pt x="962" y="1002"/>
                </a:lnTo>
                <a:lnTo>
                  <a:pt x="955" y="1026"/>
                </a:lnTo>
                <a:lnTo>
                  <a:pt x="955" y="1026"/>
                </a:lnTo>
                <a:lnTo>
                  <a:pt x="940" y="1090"/>
                </a:lnTo>
                <a:lnTo>
                  <a:pt x="930" y="1137"/>
                </a:lnTo>
                <a:lnTo>
                  <a:pt x="930" y="1137"/>
                </a:lnTo>
                <a:lnTo>
                  <a:pt x="902" y="1187"/>
                </a:lnTo>
                <a:lnTo>
                  <a:pt x="883" y="1223"/>
                </a:lnTo>
                <a:lnTo>
                  <a:pt x="879" y="1235"/>
                </a:lnTo>
                <a:lnTo>
                  <a:pt x="877" y="1240"/>
                </a:lnTo>
                <a:lnTo>
                  <a:pt x="876" y="1243"/>
                </a:lnTo>
                <a:lnTo>
                  <a:pt x="876" y="1243"/>
                </a:lnTo>
                <a:lnTo>
                  <a:pt x="879" y="1245"/>
                </a:lnTo>
                <a:lnTo>
                  <a:pt x="882" y="1250"/>
                </a:lnTo>
                <a:lnTo>
                  <a:pt x="895" y="1262"/>
                </a:lnTo>
                <a:lnTo>
                  <a:pt x="911" y="1278"/>
                </a:lnTo>
                <a:lnTo>
                  <a:pt x="919" y="1298"/>
                </a:lnTo>
                <a:lnTo>
                  <a:pt x="919" y="1298"/>
                </a:lnTo>
                <a:lnTo>
                  <a:pt x="917" y="1309"/>
                </a:lnTo>
                <a:lnTo>
                  <a:pt x="911" y="1334"/>
                </a:lnTo>
                <a:lnTo>
                  <a:pt x="907" y="1361"/>
                </a:lnTo>
                <a:lnTo>
                  <a:pt x="907" y="1372"/>
                </a:lnTo>
                <a:lnTo>
                  <a:pt x="908" y="1381"/>
                </a:lnTo>
                <a:lnTo>
                  <a:pt x="908" y="1381"/>
                </a:lnTo>
                <a:lnTo>
                  <a:pt x="909" y="1384"/>
                </a:lnTo>
                <a:lnTo>
                  <a:pt x="912" y="1388"/>
                </a:lnTo>
                <a:lnTo>
                  <a:pt x="915" y="1390"/>
                </a:lnTo>
                <a:lnTo>
                  <a:pt x="918" y="1393"/>
                </a:lnTo>
                <a:lnTo>
                  <a:pt x="924" y="1394"/>
                </a:lnTo>
                <a:lnTo>
                  <a:pt x="930" y="1395"/>
                </a:lnTo>
                <a:lnTo>
                  <a:pt x="930" y="1395"/>
                </a:lnTo>
                <a:lnTo>
                  <a:pt x="943" y="1395"/>
                </a:lnTo>
                <a:lnTo>
                  <a:pt x="963" y="1393"/>
                </a:lnTo>
                <a:lnTo>
                  <a:pt x="975" y="1392"/>
                </a:lnTo>
                <a:lnTo>
                  <a:pt x="983" y="1389"/>
                </a:lnTo>
                <a:lnTo>
                  <a:pt x="991" y="1387"/>
                </a:lnTo>
                <a:lnTo>
                  <a:pt x="992" y="1385"/>
                </a:lnTo>
                <a:lnTo>
                  <a:pt x="993" y="1383"/>
                </a:lnTo>
                <a:lnTo>
                  <a:pt x="993" y="1383"/>
                </a:lnTo>
                <a:lnTo>
                  <a:pt x="993" y="1379"/>
                </a:lnTo>
                <a:lnTo>
                  <a:pt x="992" y="1376"/>
                </a:lnTo>
                <a:lnTo>
                  <a:pt x="988" y="1371"/>
                </a:lnTo>
                <a:lnTo>
                  <a:pt x="983" y="1366"/>
                </a:lnTo>
                <a:lnTo>
                  <a:pt x="979" y="1361"/>
                </a:lnTo>
                <a:lnTo>
                  <a:pt x="979" y="1361"/>
                </a:lnTo>
                <a:lnTo>
                  <a:pt x="978" y="1358"/>
                </a:lnTo>
                <a:lnTo>
                  <a:pt x="978" y="1353"/>
                </a:lnTo>
                <a:lnTo>
                  <a:pt x="977" y="1344"/>
                </a:lnTo>
                <a:lnTo>
                  <a:pt x="977" y="1331"/>
                </a:lnTo>
                <a:lnTo>
                  <a:pt x="999" y="1331"/>
                </a:lnTo>
                <a:lnTo>
                  <a:pt x="999" y="1331"/>
                </a:lnTo>
                <a:lnTo>
                  <a:pt x="1041" y="1227"/>
                </a:lnTo>
                <a:lnTo>
                  <a:pt x="1072" y="1152"/>
                </a:lnTo>
                <a:lnTo>
                  <a:pt x="1088" y="1107"/>
                </a:lnTo>
                <a:lnTo>
                  <a:pt x="1088" y="1107"/>
                </a:lnTo>
                <a:lnTo>
                  <a:pt x="1094" y="1094"/>
                </a:lnTo>
                <a:lnTo>
                  <a:pt x="1105" y="1072"/>
                </a:lnTo>
                <a:lnTo>
                  <a:pt x="1137" y="1014"/>
                </a:lnTo>
                <a:lnTo>
                  <a:pt x="1169" y="959"/>
                </a:lnTo>
                <a:lnTo>
                  <a:pt x="1185" y="934"/>
                </a:lnTo>
                <a:lnTo>
                  <a:pt x="1185" y="934"/>
                </a:lnTo>
                <a:lnTo>
                  <a:pt x="1194" y="917"/>
                </a:lnTo>
                <a:lnTo>
                  <a:pt x="1211" y="881"/>
                </a:lnTo>
                <a:lnTo>
                  <a:pt x="1235" y="829"/>
                </a:lnTo>
                <a:lnTo>
                  <a:pt x="1280" y="826"/>
                </a:lnTo>
                <a:lnTo>
                  <a:pt x="1280" y="826"/>
                </a:lnTo>
                <a:lnTo>
                  <a:pt x="1287" y="670"/>
                </a:lnTo>
                <a:lnTo>
                  <a:pt x="1287" y="670"/>
                </a:lnTo>
                <a:lnTo>
                  <a:pt x="1287" y="650"/>
                </a:lnTo>
                <a:lnTo>
                  <a:pt x="1287" y="644"/>
                </a:lnTo>
                <a:lnTo>
                  <a:pt x="1288" y="640"/>
                </a:lnTo>
                <a:lnTo>
                  <a:pt x="1288" y="640"/>
                </a:lnTo>
                <a:lnTo>
                  <a:pt x="1291" y="628"/>
                </a:lnTo>
                <a:lnTo>
                  <a:pt x="1293" y="604"/>
                </a:lnTo>
                <a:lnTo>
                  <a:pt x="1295" y="580"/>
                </a:lnTo>
                <a:lnTo>
                  <a:pt x="1295" y="561"/>
                </a:lnTo>
                <a:lnTo>
                  <a:pt x="1295" y="561"/>
                </a:lnTo>
                <a:lnTo>
                  <a:pt x="1293" y="544"/>
                </a:lnTo>
                <a:lnTo>
                  <a:pt x="1293" y="520"/>
                </a:lnTo>
                <a:lnTo>
                  <a:pt x="1292" y="469"/>
                </a:lnTo>
                <a:lnTo>
                  <a:pt x="1292" y="469"/>
                </a:lnTo>
                <a:lnTo>
                  <a:pt x="1291" y="463"/>
                </a:lnTo>
                <a:lnTo>
                  <a:pt x="1288" y="453"/>
                </a:lnTo>
                <a:lnTo>
                  <a:pt x="1280" y="426"/>
                </a:lnTo>
                <a:lnTo>
                  <a:pt x="1266" y="392"/>
                </a:lnTo>
                <a:lnTo>
                  <a:pt x="1251" y="355"/>
                </a:lnTo>
                <a:lnTo>
                  <a:pt x="1234" y="318"/>
                </a:lnTo>
                <a:lnTo>
                  <a:pt x="1218" y="286"/>
                </a:lnTo>
                <a:lnTo>
                  <a:pt x="1203" y="261"/>
                </a:lnTo>
                <a:lnTo>
                  <a:pt x="1197" y="253"/>
                </a:lnTo>
                <a:lnTo>
                  <a:pt x="1192" y="248"/>
                </a:lnTo>
                <a:lnTo>
                  <a:pt x="1192" y="248"/>
                </a:lnTo>
                <a:lnTo>
                  <a:pt x="1138" y="212"/>
                </a:lnTo>
                <a:lnTo>
                  <a:pt x="1104" y="187"/>
                </a:lnTo>
                <a:lnTo>
                  <a:pt x="1087" y="160"/>
                </a:lnTo>
                <a:lnTo>
                  <a:pt x="1087" y="160"/>
                </a:lnTo>
                <a:lnTo>
                  <a:pt x="1082" y="152"/>
                </a:lnTo>
                <a:lnTo>
                  <a:pt x="1078" y="146"/>
                </a:lnTo>
                <a:lnTo>
                  <a:pt x="1075" y="141"/>
                </a:lnTo>
                <a:lnTo>
                  <a:pt x="1075" y="141"/>
                </a:lnTo>
                <a:lnTo>
                  <a:pt x="1075" y="132"/>
                </a:lnTo>
                <a:lnTo>
                  <a:pt x="1077" y="120"/>
                </a:lnTo>
                <a:lnTo>
                  <a:pt x="1078" y="105"/>
                </a:lnTo>
                <a:lnTo>
                  <a:pt x="1077" y="98"/>
                </a:lnTo>
                <a:lnTo>
                  <a:pt x="1075" y="90"/>
                </a:lnTo>
                <a:lnTo>
                  <a:pt x="1075" y="90"/>
                </a:lnTo>
                <a:lnTo>
                  <a:pt x="1068" y="74"/>
                </a:lnTo>
                <a:lnTo>
                  <a:pt x="1058" y="57"/>
                </a:lnTo>
                <a:lnTo>
                  <a:pt x="1053" y="50"/>
                </a:lnTo>
                <a:lnTo>
                  <a:pt x="1047" y="42"/>
                </a:lnTo>
                <a:lnTo>
                  <a:pt x="1042" y="37"/>
                </a:lnTo>
                <a:lnTo>
                  <a:pt x="1037" y="35"/>
                </a:lnTo>
                <a:lnTo>
                  <a:pt x="1037" y="35"/>
                </a:lnTo>
                <a:lnTo>
                  <a:pt x="1016" y="29"/>
                </a:lnTo>
                <a:lnTo>
                  <a:pt x="995" y="21"/>
                </a:lnTo>
                <a:lnTo>
                  <a:pt x="995" y="21"/>
                </a:lnTo>
                <a:lnTo>
                  <a:pt x="988" y="18"/>
                </a:lnTo>
                <a:lnTo>
                  <a:pt x="979" y="15"/>
                </a:lnTo>
                <a:lnTo>
                  <a:pt x="971" y="14"/>
                </a:lnTo>
                <a:lnTo>
                  <a:pt x="963" y="14"/>
                </a:lnTo>
                <a:lnTo>
                  <a:pt x="963" y="14"/>
                </a:lnTo>
                <a:lnTo>
                  <a:pt x="956" y="13"/>
                </a:lnTo>
                <a:lnTo>
                  <a:pt x="949" y="11"/>
                </a:lnTo>
                <a:lnTo>
                  <a:pt x="944" y="10"/>
                </a:lnTo>
                <a:lnTo>
                  <a:pt x="939" y="11"/>
                </a:lnTo>
                <a:lnTo>
                  <a:pt x="931" y="13"/>
                </a:lnTo>
                <a:lnTo>
                  <a:pt x="924" y="15"/>
                </a:lnTo>
                <a:lnTo>
                  <a:pt x="924" y="15"/>
                </a:lnTo>
                <a:lnTo>
                  <a:pt x="904" y="23"/>
                </a:lnTo>
                <a:lnTo>
                  <a:pt x="885" y="29"/>
                </a:lnTo>
                <a:lnTo>
                  <a:pt x="870" y="34"/>
                </a:lnTo>
                <a:lnTo>
                  <a:pt x="866" y="36"/>
                </a:lnTo>
                <a:lnTo>
                  <a:pt x="864" y="39"/>
                </a:lnTo>
                <a:lnTo>
                  <a:pt x="864" y="39"/>
                </a:lnTo>
                <a:lnTo>
                  <a:pt x="863" y="55"/>
                </a:lnTo>
                <a:lnTo>
                  <a:pt x="861" y="73"/>
                </a:lnTo>
                <a:lnTo>
                  <a:pt x="861" y="73"/>
                </a:lnTo>
                <a:lnTo>
                  <a:pt x="861" y="77"/>
                </a:lnTo>
                <a:lnTo>
                  <a:pt x="859" y="80"/>
                </a:lnTo>
                <a:lnTo>
                  <a:pt x="855" y="85"/>
                </a:lnTo>
                <a:lnTo>
                  <a:pt x="852" y="90"/>
                </a:lnTo>
                <a:lnTo>
                  <a:pt x="850" y="91"/>
                </a:lnTo>
                <a:lnTo>
                  <a:pt x="849" y="94"/>
                </a:lnTo>
                <a:lnTo>
                  <a:pt x="849" y="94"/>
                </a:lnTo>
                <a:lnTo>
                  <a:pt x="849" y="103"/>
                </a:lnTo>
                <a:lnTo>
                  <a:pt x="850" y="107"/>
                </a:lnTo>
                <a:lnTo>
                  <a:pt x="850" y="107"/>
                </a:lnTo>
                <a:lnTo>
                  <a:pt x="852" y="114"/>
                </a:lnTo>
                <a:lnTo>
                  <a:pt x="853" y="119"/>
                </a:lnTo>
                <a:lnTo>
                  <a:pt x="856" y="123"/>
                </a:lnTo>
                <a:lnTo>
                  <a:pt x="856" y="123"/>
                </a:lnTo>
                <a:lnTo>
                  <a:pt x="859" y="128"/>
                </a:lnTo>
                <a:lnTo>
                  <a:pt x="860" y="134"/>
                </a:lnTo>
                <a:lnTo>
                  <a:pt x="860" y="141"/>
                </a:lnTo>
                <a:lnTo>
                  <a:pt x="868" y="160"/>
                </a:lnTo>
                <a:lnTo>
                  <a:pt x="872" y="191"/>
                </a:lnTo>
                <a:lnTo>
                  <a:pt x="833" y="248"/>
                </a:lnTo>
                <a:lnTo>
                  <a:pt x="813" y="270"/>
                </a:lnTo>
                <a:lnTo>
                  <a:pt x="797" y="248"/>
                </a:lnTo>
                <a:lnTo>
                  <a:pt x="797" y="248"/>
                </a:lnTo>
                <a:lnTo>
                  <a:pt x="794" y="243"/>
                </a:lnTo>
                <a:lnTo>
                  <a:pt x="789" y="230"/>
                </a:lnTo>
                <a:lnTo>
                  <a:pt x="789" y="230"/>
                </a:lnTo>
                <a:lnTo>
                  <a:pt x="786" y="226"/>
                </a:lnTo>
                <a:lnTo>
                  <a:pt x="783" y="222"/>
                </a:lnTo>
                <a:lnTo>
                  <a:pt x="778" y="219"/>
                </a:lnTo>
                <a:lnTo>
                  <a:pt x="773" y="221"/>
                </a:lnTo>
                <a:lnTo>
                  <a:pt x="773" y="221"/>
                </a:lnTo>
                <a:lnTo>
                  <a:pt x="756" y="228"/>
                </a:lnTo>
                <a:lnTo>
                  <a:pt x="742" y="234"/>
                </a:lnTo>
                <a:lnTo>
                  <a:pt x="738" y="218"/>
                </a:lnTo>
                <a:lnTo>
                  <a:pt x="738" y="218"/>
                </a:lnTo>
                <a:lnTo>
                  <a:pt x="742" y="216"/>
                </a:lnTo>
                <a:lnTo>
                  <a:pt x="749" y="212"/>
                </a:lnTo>
                <a:lnTo>
                  <a:pt x="758" y="205"/>
                </a:lnTo>
                <a:lnTo>
                  <a:pt x="762" y="200"/>
                </a:lnTo>
                <a:lnTo>
                  <a:pt x="765" y="195"/>
                </a:lnTo>
                <a:lnTo>
                  <a:pt x="765" y="195"/>
                </a:lnTo>
                <a:lnTo>
                  <a:pt x="776" y="171"/>
                </a:lnTo>
                <a:lnTo>
                  <a:pt x="776" y="171"/>
                </a:lnTo>
                <a:lnTo>
                  <a:pt x="779" y="169"/>
                </a:lnTo>
                <a:lnTo>
                  <a:pt x="786" y="164"/>
                </a:lnTo>
                <a:lnTo>
                  <a:pt x="790" y="160"/>
                </a:lnTo>
                <a:lnTo>
                  <a:pt x="794" y="155"/>
                </a:lnTo>
                <a:lnTo>
                  <a:pt x="796" y="150"/>
                </a:lnTo>
                <a:lnTo>
                  <a:pt x="797" y="146"/>
                </a:lnTo>
                <a:lnTo>
                  <a:pt x="797" y="146"/>
                </a:lnTo>
                <a:lnTo>
                  <a:pt x="797" y="133"/>
                </a:lnTo>
                <a:lnTo>
                  <a:pt x="795" y="120"/>
                </a:lnTo>
                <a:lnTo>
                  <a:pt x="792" y="106"/>
                </a:lnTo>
                <a:lnTo>
                  <a:pt x="789" y="96"/>
                </a:lnTo>
                <a:lnTo>
                  <a:pt x="789" y="96"/>
                </a:lnTo>
                <a:lnTo>
                  <a:pt x="774" y="77"/>
                </a:lnTo>
                <a:lnTo>
                  <a:pt x="764" y="62"/>
                </a:lnTo>
                <a:lnTo>
                  <a:pt x="756" y="46"/>
                </a:lnTo>
                <a:lnTo>
                  <a:pt x="756" y="46"/>
                </a:lnTo>
                <a:lnTo>
                  <a:pt x="749" y="39"/>
                </a:lnTo>
                <a:lnTo>
                  <a:pt x="741" y="30"/>
                </a:lnTo>
                <a:lnTo>
                  <a:pt x="731" y="23"/>
                </a:lnTo>
                <a:lnTo>
                  <a:pt x="721" y="15"/>
                </a:lnTo>
                <a:lnTo>
                  <a:pt x="703" y="4"/>
                </a:lnTo>
                <a:lnTo>
                  <a:pt x="695" y="0"/>
                </a:lnTo>
                <a:lnTo>
                  <a:pt x="695" y="0"/>
                </a:lnTo>
                <a:lnTo>
                  <a:pt x="677" y="0"/>
                </a:lnTo>
                <a:lnTo>
                  <a:pt x="663" y="2"/>
                </a:lnTo>
                <a:lnTo>
                  <a:pt x="655" y="3"/>
                </a:lnTo>
                <a:lnTo>
                  <a:pt x="655" y="3"/>
                </a:lnTo>
                <a:lnTo>
                  <a:pt x="646" y="7"/>
                </a:lnTo>
                <a:lnTo>
                  <a:pt x="644" y="9"/>
                </a:lnTo>
                <a:lnTo>
                  <a:pt x="642" y="10"/>
                </a:lnTo>
                <a:lnTo>
                  <a:pt x="642" y="10"/>
                </a:lnTo>
                <a:lnTo>
                  <a:pt x="644" y="13"/>
                </a:lnTo>
                <a:lnTo>
                  <a:pt x="645" y="14"/>
                </a:lnTo>
                <a:lnTo>
                  <a:pt x="645" y="15"/>
                </a:lnTo>
                <a:lnTo>
                  <a:pt x="644" y="16"/>
                </a:lnTo>
                <a:lnTo>
                  <a:pt x="639" y="19"/>
                </a:lnTo>
                <a:lnTo>
                  <a:pt x="639" y="19"/>
                </a:lnTo>
                <a:lnTo>
                  <a:pt x="631" y="21"/>
                </a:lnTo>
                <a:lnTo>
                  <a:pt x="624" y="23"/>
                </a:lnTo>
                <a:lnTo>
                  <a:pt x="618" y="24"/>
                </a:lnTo>
                <a:lnTo>
                  <a:pt x="618" y="24"/>
                </a:lnTo>
                <a:lnTo>
                  <a:pt x="615" y="35"/>
                </a:lnTo>
                <a:lnTo>
                  <a:pt x="615" y="35"/>
                </a:lnTo>
                <a:lnTo>
                  <a:pt x="613" y="46"/>
                </a:lnTo>
                <a:lnTo>
                  <a:pt x="596" y="50"/>
                </a:lnTo>
                <a:lnTo>
                  <a:pt x="591" y="59"/>
                </a:lnTo>
                <a:close/>
                <a:moveTo>
                  <a:pt x="413" y="486"/>
                </a:moveTo>
                <a:lnTo>
                  <a:pt x="413" y="486"/>
                </a:lnTo>
                <a:lnTo>
                  <a:pt x="421" y="521"/>
                </a:lnTo>
                <a:lnTo>
                  <a:pt x="421" y="521"/>
                </a:lnTo>
                <a:lnTo>
                  <a:pt x="423" y="524"/>
                </a:lnTo>
                <a:lnTo>
                  <a:pt x="427" y="529"/>
                </a:lnTo>
                <a:lnTo>
                  <a:pt x="438" y="542"/>
                </a:lnTo>
                <a:lnTo>
                  <a:pt x="454" y="558"/>
                </a:lnTo>
                <a:lnTo>
                  <a:pt x="474" y="581"/>
                </a:lnTo>
                <a:lnTo>
                  <a:pt x="474" y="581"/>
                </a:lnTo>
                <a:lnTo>
                  <a:pt x="484" y="602"/>
                </a:lnTo>
                <a:lnTo>
                  <a:pt x="491" y="615"/>
                </a:lnTo>
                <a:lnTo>
                  <a:pt x="493" y="624"/>
                </a:lnTo>
                <a:lnTo>
                  <a:pt x="493" y="624"/>
                </a:lnTo>
                <a:lnTo>
                  <a:pt x="495" y="630"/>
                </a:lnTo>
                <a:lnTo>
                  <a:pt x="497" y="634"/>
                </a:lnTo>
                <a:lnTo>
                  <a:pt x="500" y="638"/>
                </a:lnTo>
                <a:lnTo>
                  <a:pt x="504" y="641"/>
                </a:lnTo>
                <a:lnTo>
                  <a:pt x="509" y="644"/>
                </a:lnTo>
                <a:lnTo>
                  <a:pt x="517" y="646"/>
                </a:lnTo>
                <a:lnTo>
                  <a:pt x="527" y="649"/>
                </a:lnTo>
                <a:lnTo>
                  <a:pt x="527" y="649"/>
                </a:lnTo>
                <a:lnTo>
                  <a:pt x="541" y="649"/>
                </a:lnTo>
                <a:lnTo>
                  <a:pt x="545" y="647"/>
                </a:lnTo>
                <a:lnTo>
                  <a:pt x="549" y="646"/>
                </a:lnTo>
                <a:lnTo>
                  <a:pt x="555" y="644"/>
                </a:lnTo>
                <a:lnTo>
                  <a:pt x="560" y="641"/>
                </a:lnTo>
                <a:lnTo>
                  <a:pt x="566" y="640"/>
                </a:lnTo>
                <a:lnTo>
                  <a:pt x="566" y="640"/>
                </a:lnTo>
                <a:lnTo>
                  <a:pt x="581" y="635"/>
                </a:lnTo>
                <a:lnTo>
                  <a:pt x="593" y="629"/>
                </a:lnTo>
                <a:lnTo>
                  <a:pt x="602" y="624"/>
                </a:lnTo>
                <a:lnTo>
                  <a:pt x="607" y="620"/>
                </a:lnTo>
                <a:lnTo>
                  <a:pt x="607" y="620"/>
                </a:lnTo>
                <a:lnTo>
                  <a:pt x="620" y="608"/>
                </a:lnTo>
                <a:lnTo>
                  <a:pt x="631" y="602"/>
                </a:lnTo>
                <a:lnTo>
                  <a:pt x="639" y="597"/>
                </a:lnTo>
                <a:lnTo>
                  <a:pt x="639" y="597"/>
                </a:lnTo>
                <a:lnTo>
                  <a:pt x="642" y="597"/>
                </a:lnTo>
                <a:lnTo>
                  <a:pt x="645" y="598"/>
                </a:lnTo>
                <a:lnTo>
                  <a:pt x="648" y="601"/>
                </a:lnTo>
                <a:lnTo>
                  <a:pt x="650" y="604"/>
                </a:lnTo>
                <a:lnTo>
                  <a:pt x="651" y="607"/>
                </a:lnTo>
                <a:lnTo>
                  <a:pt x="651" y="607"/>
                </a:lnTo>
                <a:lnTo>
                  <a:pt x="668" y="609"/>
                </a:lnTo>
                <a:lnTo>
                  <a:pt x="690" y="612"/>
                </a:lnTo>
                <a:lnTo>
                  <a:pt x="720" y="614"/>
                </a:lnTo>
                <a:lnTo>
                  <a:pt x="720" y="614"/>
                </a:lnTo>
                <a:lnTo>
                  <a:pt x="764" y="618"/>
                </a:lnTo>
                <a:lnTo>
                  <a:pt x="773" y="619"/>
                </a:lnTo>
                <a:lnTo>
                  <a:pt x="773" y="619"/>
                </a:lnTo>
                <a:lnTo>
                  <a:pt x="776" y="623"/>
                </a:lnTo>
                <a:lnTo>
                  <a:pt x="784" y="635"/>
                </a:lnTo>
                <a:lnTo>
                  <a:pt x="789" y="643"/>
                </a:lnTo>
                <a:lnTo>
                  <a:pt x="794" y="652"/>
                </a:lnTo>
                <a:lnTo>
                  <a:pt x="797" y="663"/>
                </a:lnTo>
                <a:lnTo>
                  <a:pt x="801" y="674"/>
                </a:lnTo>
                <a:lnTo>
                  <a:pt x="801" y="674"/>
                </a:lnTo>
                <a:lnTo>
                  <a:pt x="804" y="684"/>
                </a:lnTo>
                <a:lnTo>
                  <a:pt x="806" y="690"/>
                </a:lnTo>
                <a:lnTo>
                  <a:pt x="811" y="693"/>
                </a:lnTo>
                <a:lnTo>
                  <a:pt x="816" y="694"/>
                </a:lnTo>
                <a:lnTo>
                  <a:pt x="831" y="693"/>
                </a:lnTo>
                <a:lnTo>
                  <a:pt x="840" y="693"/>
                </a:lnTo>
                <a:lnTo>
                  <a:pt x="853" y="694"/>
                </a:lnTo>
                <a:lnTo>
                  <a:pt x="853" y="694"/>
                </a:lnTo>
                <a:lnTo>
                  <a:pt x="883" y="698"/>
                </a:lnTo>
                <a:lnTo>
                  <a:pt x="888" y="698"/>
                </a:lnTo>
                <a:lnTo>
                  <a:pt x="888" y="698"/>
                </a:lnTo>
                <a:lnTo>
                  <a:pt x="847" y="736"/>
                </a:lnTo>
                <a:lnTo>
                  <a:pt x="816" y="766"/>
                </a:lnTo>
                <a:lnTo>
                  <a:pt x="797" y="785"/>
                </a:lnTo>
                <a:lnTo>
                  <a:pt x="797" y="785"/>
                </a:lnTo>
                <a:lnTo>
                  <a:pt x="742" y="844"/>
                </a:lnTo>
                <a:lnTo>
                  <a:pt x="708" y="881"/>
                </a:lnTo>
                <a:lnTo>
                  <a:pt x="694" y="895"/>
                </a:lnTo>
                <a:lnTo>
                  <a:pt x="687" y="901"/>
                </a:lnTo>
                <a:lnTo>
                  <a:pt x="687" y="901"/>
                </a:lnTo>
                <a:lnTo>
                  <a:pt x="678" y="909"/>
                </a:lnTo>
                <a:lnTo>
                  <a:pt x="663" y="925"/>
                </a:lnTo>
                <a:lnTo>
                  <a:pt x="628" y="971"/>
                </a:lnTo>
                <a:lnTo>
                  <a:pt x="577" y="1034"/>
                </a:lnTo>
                <a:lnTo>
                  <a:pt x="577" y="1034"/>
                </a:lnTo>
                <a:lnTo>
                  <a:pt x="577" y="865"/>
                </a:lnTo>
                <a:lnTo>
                  <a:pt x="577" y="865"/>
                </a:lnTo>
                <a:lnTo>
                  <a:pt x="576" y="860"/>
                </a:lnTo>
                <a:lnTo>
                  <a:pt x="572" y="854"/>
                </a:lnTo>
                <a:lnTo>
                  <a:pt x="560" y="832"/>
                </a:lnTo>
                <a:lnTo>
                  <a:pt x="522" y="770"/>
                </a:lnTo>
                <a:lnTo>
                  <a:pt x="466" y="686"/>
                </a:lnTo>
                <a:lnTo>
                  <a:pt x="466" y="686"/>
                </a:lnTo>
                <a:lnTo>
                  <a:pt x="463" y="670"/>
                </a:lnTo>
                <a:lnTo>
                  <a:pt x="460" y="657"/>
                </a:lnTo>
                <a:lnTo>
                  <a:pt x="460" y="650"/>
                </a:lnTo>
                <a:lnTo>
                  <a:pt x="460" y="650"/>
                </a:lnTo>
                <a:lnTo>
                  <a:pt x="459" y="645"/>
                </a:lnTo>
                <a:lnTo>
                  <a:pt x="458" y="636"/>
                </a:lnTo>
                <a:lnTo>
                  <a:pt x="450" y="612"/>
                </a:lnTo>
                <a:lnTo>
                  <a:pt x="438" y="579"/>
                </a:lnTo>
                <a:lnTo>
                  <a:pt x="438" y="579"/>
                </a:lnTo>
                <a:lnTo>
                  <a:pt x="422" y="563"/>
                </a:lnTo>
                <a:lnTo>
                  <a:pt x="410" y="549"/>
                </a:lnTo>
                <a:lnTo>
                  <a:pt x="402" y="539"/>
                </a:lnTo>
                <a:lnTo>
                  <a:pt x="402" y="539"/>
                </a:lnTo>
                <a:lnTo>
                  <a:pt x="400" y="533"/>
                </a:lnTo>
                <a:lnTo>
                  <a:pt x="399" y="526"/>
                </a:lnTo>
                <a:lnTo>
                  <a:pt x="397" y="518"/>
                </a:lnTo>
                <a:lnTo>
                  <a:pt x="413" y="486"/>
                </a:lnTo>
                <a:close/>
                <a:moveTo>
                  <a:pt x="642" y="416"/>
                </a:moveTo>
                <a:lnTo>
                  <a:pt x="642" y="416"/>
                </a:lnTo>
                <a:lnTo>
                  <a:pt x="650" y="417"/>
                </a:lnTo>
                <a:lnTo>
                  <a:pt x="662" y="421"/>
                </a:lnTo>
                <a:lnTo>
                  <a:pt x="674" y="425"/>
                </a:lnTo>
                <a:lnTo>
                  <a:pt x="682" y="427"/>
                </a:lnTo>
                <a:lnTo>
                  <a:pt x="682" y="427"/>
                </a:lnTo>
                <a:lnTo>
                  <a:pt x="683" y="427"/>
                </a:lnTo>
                <a:lnTo>
                  <a:pt x="682" y="430"/>
                </a:lnTo>
                <a:lnTo>
                  <a:pt x="678" y="437"/>
                </a:lnTo>
                <a:lnTo>
                  <a:pt x="671" y="447"/>
                </a:lnTo>
                <a:lnTo>
                  <a:pt x="671" y="447"/>
                </a:lnTo>
                <a:lnTo>
                  <a:pt x="663" y="443"/>
                </a:lnTo>
                <a:lnTo>
                  <a:pt x="658" y="441"/>
                </a:lnTo>
                <a:lnTo>
                  <a:pt x="655" y="440"/>
                </a:lnTo>
                <a:lnTo>
                  <a:pt x="655" y="440"/>
                </a:lnTo>
                <a:lnTo>
                  <a:pt x="648" y="444"/>
                </a:lnTo>
                <a:lnTo>
                  <a:pt x="639" y="454"/>
                </a:lnTo>
                <a:lnTo>
                  <a:pt x="630" y="465"/>
                </a:lnTo>
                <a:lnTo>
                  <a:pt x="624" y="475"/>
                </a:lnTo>
                <a:lnTo>
                  <a:pt x="624" y="475"/>
                </a:lnTo>
                <a:lnTo>
                  <a:pt x="621" y="479"/>
                </a:lnTo>
                <a:lnTo>
                  <a:pt x="615" y="484"/>
                </a:lnTo>
                <a:lnTo>
                  <a:pt x="599" y="495"/>
                </a:lnTo>
                <a:lnTo>
                  <a:pt x="576" y="510"/>
                </a:lnTo>
                <a:lnTo>
                  <a:pt x="576" y="510"/>
                </a:lnTo>
                <a:lnTo>
                  <a:pt x="576" y="504"/>
                </a:lnTo>
                <a:lnTo>
                  <a:pt x="575" y="485"/>
                </a:lnTo>
                <a:lnTo>
                  <a:pt x="575" y="485"/>
                </a:lnTo>
                <a:lnTo>
                  <a:pt x="575" y="475"/>
                </a:lnTo>
                <a:lnTo>
                  <a:pt x="575" y="469"/>
                </a:lnTo>
                <a:lnTo>
                  <a:pt x="577" y="458"/>
                </a:lnTo>
                <a:lnTo>
                  <a:pt x="577" y="458"/>
                </a:lnTo>
                <a:lnTo>
                  <a:pt x="580" y="437"/>
                </a:lnTo>
                <a:lnTo>
                  <a:pt x="580" y="437"/>
                </a:lnTo>
                <a:lnTo>
                  <a:pt x="581" y="435"/>
                </a:lnTo>
                <a:lnTo>
                  <a:pt x="583" y="432"/>
                </a:lnTo>
                <a:lnTo>
                  <a:pt x="588" y="428"/>
                </a:lnTo>
                <a:lnTo>
                  <a:pt x="596" y="427"/>
                </a:lnTo>
                <a:lnTo>
                  <a:pt x="602" y="425"/>
                </a:lnTo>
                <a:lnTo>
                  <a:pt x="602" y="425"/>
                </a:lnTo>
                <a:lnTo>
                  <a:pt x="610" y="422"/>
                </a:lnTo>
                <a:lnTo>
                  <a:pt x="623" y="420"/>
                </a:lnTo>
                <a:lnTo>
                  <a:pt x="642" y="416"/>
                </a:lnTo>
                <a:lnTo>
                  <a:pt x="642" y="416"/>
                </a:lnTo>
                <a:close/>
                <a:moveTo>
                  <a:pt x="759" y="437"/>
                </a:moveTo>
                <a:lnTo>
                  <a:pt x="759" y="437"/>
                </a:lnTo>
                <a:lnTo>
                  <a:pt x="762" y="436"/>
                </a:lnTo>
                <a:lnTo>
                  <a:pt x="767" y="436"/>
                </a:lnTo>
                <a:lnTo>
                  <a:pt x="784" y="436"/>
                </a:lnTo>
                <a:lnTo>
                  <a:pt x="817" y="437"/>
                </a:lnTo>
                <a:lnTo>
                  <a:pt x="817" y="437"/>
                </a:lnTo>
                <a:lnTo>
                  <a:pt x="859" y="437"/>
                </a:lnTo>
                <a:lnTo>
                  <a:pt x="829" y="526"/>
                </a:lnTo>
                <a:lnTo>
                  <a:pt x="829" y="526"/>
                </a:lnTo>
                <a:lnTo>
                  <a:pt x="794" y="531"/>
                </a:lnTo>
                <a:lnTo>
                  <a:pt x="794" y="531"/>
                </a:lnTo>
                <a:lnTo>
                  <a:pt x="788" y="531"/>
                </a:lnTo>
                <a:lnTo>
                  <a:pt x="780" y="528"/>
                </a:lnTo>
                <a:lnTo>
                  <a:pt x="770" y="526"/>
                </a:lnTo>
                <a:lnTo>
                  <a:pt x="736" y="542"/>
                </a:lnTo>
                <a:lnTo>
                  <a:pt x="742" y="518"/>
                </a:lnTo>
                <a:lnTo>
                  <a:pt x="742" y="518"/>
                </a:lnTo>
                <a:lnTo>
                  <a:pt x="732" y="510"/>
                </a:lnTo>
                <a:lnTo>
                  <a:pt x="724" y="504"/>
                </a:lnTo>
                <a:lnTo>
                  <a:pt x="715" y="499"/>
                </a:lnTo>
                <a:lnTo>
                  <a:pt x="715" y="499"/>
                </a:lnTo>
                <a:lnTo>
                  <a:pt x="710" y="495"/>
                </a:lnTo>
                <a:lnTo>
                  <a:pt x="709" y="492"/>
                </a:lnTo>
                <a:lnTo>
                  <a:pt x="709" y="490"/>
                </a:lnTo>
                <a:lnTo>
                  <a:pt x="710" y="490"/>
                </a:lnTo>
                <a:lnTo>
                  <a:pt x="710" y="490"/>
                </a:lnTo>
                <a:lnTo>
                  <a:pt x="722" y="481"/>
                </a:lnTo>
                <a:lnTo>
                  <a:pt x="735" y="473"/>
                </a:lnTo>
                <a:lnTo>
                  <a:pt x="746" y="463"/>
                </a:lnTo>
                <a:lnTo>
                  <a:pt x="746" y="463"/>
                </a:lnTo>
                <a:lnTo>
                  <a:pt x="753" y="454"/>
                </a:lnTo>
                <a:lnTo>
                  <a:pt x="757" y="447"/>
                </a:lnTo>
                <a:lnTo>
                  <a:pt x="758" y="441"/>
                </a:lnTo>
                <a:lnTo>
                  <a:pt x="759" y="437"/>
                </a:lnTo>
                <a:lnTo>
                  <a:pt x="759" y="437"/>
                </a:lnTo>
                <a:close/>
              </a:path>
            </a:pathLst>
          </a:custGeom>
          <a:solidFill>
            <a:srgbClr val="000000">
              <a:alpha val="20000"/>
            </a:srgbClr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 rot="20700000">
            <a:off x="4093973" y="6318549"/>
            <a:ext cx="2310430" cy="2310430"/>
            <a:chOff x="4824155" y="1802650"/>
            <a:chExt cx="1662090" cy="1662090"/>
          </a:xfrm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5105150" y="2128908"/>
              <a:ext cx="1092720" cy="1062929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見学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b="1" dirty="0">
                  <a:solidFill>
                    <a:srgbClr val="FFFFFF"/>
                  </a:solidFill>
                  <a:latin typeface="メイリオ"/>
                  <a:ea typeface="メイリオ"/>
                </a:rPr>
                <a:t>歓迎</a:t>
              </a:r>
              <a:endPara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7FBC527-41A4-4AE2-AB52-F878FDF2D522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190500">
                  <a:solidFill>
                    <a:schemeClr val="tx1"/>
                  </a:solidFill>
                </a:ln>
                <a:latin typeface="+mj-ea"/>
                <a:ea typeface="+mj-ea"/>
              </a:rPr>
              <a:t>柔道</a:t>
            </a:r>
            <a:endParaRPr kumimoji="1" lang="en-US" altLang="ja-JP" sz="3200" b="1" dirty="0">
              <a:ln w="190500">
                <a:solidFill>
                  <a:schemeClr val="tx1"/>
                </a:solidFill>
              </a:ln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3DDFEB8-0C83-4BDC-B354-3E7C3D4200E0}"/>
              </a:ext>
            </a:extLst>
          </p:cNvPr>
          <p:cNvSpPr txBox="1"/>
          <p:nvPr/>
        </p:nvSpPr>
        <p:spPr>
          <a:xfrm>
            <a:off x="266701" y="4439109"/>
            <a:ext cx="6324598" cy="135941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生徒募集中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B62F7A56-AEA9-4B37-BE98-1772B42F095D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635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柔道</a:t>
            </a:r>
            <a:endParaRPr kumimoji="1" lang="en-US" altLang="ja-JP" sz="3200" b="1" dirty="0">
              <a:ln w="63500">
                <a:solidFill>
                  <a:schemeClr val="bg1"/>
                </a:solidFill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A3279DF-176E-458D-8DC9-AEBF222BB5D9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  <a:gs pos="50000">
                      <a:srgbClr val="FF0000"/>
                    </a:gs>
                  </a:gsLst>
                  <a:lin ang="5400000" scaled="1"/>
                </a:gradFill>
                <a:latin typeface="+mj-ea"/>
                <a:ea typeface="+mj-ea"/>
              </a:rPr>
              <a:t>柔道</a:t>
            </a:r>
            <a:endParaRPr kumimoji="1" lang="en-US" altLang="ja-JP" sz="3200" b="1" dirty="0">
              <a:gradFill>
                <a:gsLst>
                  <a:gs pos="0">
                    <a:srgbClr val="FFC000"/>
                  </a:gs>
                  <a:gs pos="100000">
                    <a:srgbClr val="C00000"/>
                  </a:gs>
                  <a:gs pos="50000">
                    <a:srgbClr val="FF0000"/>
                  </a:gs>
                </a:gsLst>
                <a:lin ang="5400000" scaled="1"/>
              </a:gradFill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5CE2370-CDE4-4ED6-B3C0-99C217222308}"/>
              </a:ext>
            </a:extLst>
          </p:cNvPr>
          <p:cNvSpPr txBox="1"/>
          <p:nvPr/>
        </p:nvSpPr>
        <p:spPr>
          <a:xfrm>
            <a:off x="266699" y="423823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solidFill>
                  <a:srgbClr val="C00000"/>
                </a:solidFill>
                <a:latin typeface="+mj-ea"/>
                <a:ea typeface="+mj-ea"/>
              </a:rPr>
              <a:t>心と体を鍛え、集中力を養います。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BEE3F2D8-8538-41F0-9678-D40C91F1327E}"/>
              </a:ext>
            </a:extLst>
          </p:cNvPr>
          <p:cNvSpPr txBox="1"/>
          <p:nvPr/>
        </p:nvSpPr>
        <p:spPr>
          <a:xfrm>
            <a:off x="2204665" y="8995558"/>
            <a:ext cx="3625585" cy="48661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中にお入り下さい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5" name="矢印: 右 4">
            <a:extLst>
              <a:ext uri="{FF2B5EF4-FFF2-40B4-BE49-F238E27FC236}">
                <a16:creationId xmlns:a16="http://schemas.microsoft.com/office/drawing/2014/main" id="{2DAFC9DC-DEE0-40CF-9BA4-D11FC2DC0F58}"/>
              </a:ext>
            </a:extLst>
          </p:cNvPr>
          <p:cNvSpPr/>
          <p:nvPr/>
        </p:nvSpPr>
        <p:spPr bwMode="auto">
          <a:xfrm>
            <a:off x="6031228" y="8921367"/>
            <a:ext cx="558800" cy="635000"/>
          </a:xfrm>
          <a:prstGeom prst="rightArrow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261127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372</TotalTime>
  <Words>269</Words>
  <Application>Microsoft Office PowerPoint</Application>
  <PresentationFormat>A4 210 x 297 mm</PresentationFormat>
  <Paragraphs>69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HGP行書体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pptxa40_柔道教室募集の貼り紙テンプレート</dc:title>
  <dc:subject>pptxa40_柔道教室募集の貼り紙テンプレート</dc:subject>
  <dc:creator>でじけろお</dc:creator>
  <cp:revision>1</cp:revision>
  <dcterms:created xsi:type="dcterms:W3CDTF">2018-05-20T00:31:01Z</dcterms:created>
  <dcterms:modified xsi:type="dcterms:W3CDTF">2019-06-10T14:41:41Z</dcterms:modified>
  <cp:version>1</cp:version>
</cp:coreProperties>
</file>

<file path=docProps/thumbnail.jpeg>
</file>